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notesSlides/notesSlide1.xml" ContentType="application/vnd.openxmlformats-officedocument.presentationml.notesSlide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notesSlides/notesSlide2.xml" ContentType="application/vnd.openxmlformats-officedocument.presentationml.notesSlide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notesSlides/notesSlide3.xml" ContentType="application/vnd.openxmlformats-officedocument.presentationml.notesSlide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notesSlides/notesSlide4.xml" ContentType="application/vnd.openxmlformats-officedocument.presentationml.notesSlide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notesSlides/notesSlide5.xml" ContentType="application/vnd.openxmlformats-officedocument.presentationml.notesSlide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notesSlides/notesSlide6.xml" ContentType="application/vnd.openxmlformats-officedocument.presentationml.notesSlide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notesSlides/notesSlide7.xml" ContentType="application/vnd.openxmlformats-officedocument.presentationml.notesSlide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59" r:id="rId3"/>
    <p:sldId id="317" r:id="rId4"/>
    <p:sldId id="426" r:id="rId5"/>
    <p:sldId id="372" r:id="rId6"/>
    <p:sldId id="387" r:id="rId7"/>
    <p:sldId id="427" r:id="rId8"/>
    <p:sldId id="398" r:id="rId9"/>
    <p:sldId id="399" r:id="rId10"/>
    <p:sldId id="400" r:id="rId11"/>
    <p:sldId id="428" r:id="rId12"/>
    <p:sldId id="374" r:id="rId13"/>
    <p:sldId id="388" r:id="rId14"/>
    <p:sldId id="389" r:id="rId15"/>
    <p:sldId id="429" r:id="rId16"/>
    <p:sldId id="380" r:id="rId17"/>
    <p:sldId id="390" r:id="rId18"/>
    <p:sldId id="391" r:id="rId19"/>
    <p:sldId id="430" r:id="rId20"/>
    <p:sldId id="378" r:id="rId21"/>
    <p:sldId id="393" r:id="rId22"/>
    <p:sldId id="394" r:id="rId23"/>
    <p:sldId id="431" r:id="rId24"/>
    <p:sldId id="395" r:id="rId25"/>
    <p:sldId id="396" r:id="rId26"/>
    <p:sldId id="401" r:id="rId27"/>
    <p:sldId id="392" r:id="rId28"/>
    <p:sldId id="402" r:id="rId29"/>
    <p:sldId id="432" r:id="rId30"/>
    <p:sldId id="382" r:id="rId31"/>
    <p:sldId id="403" r:id="rId32"/>
    <p:sldId id="404" r:id="rId33"/>
    <p:sldId id="405" r:id="rId34"/>
    <p:sldId id="433" r:id="rId35"/>
    <p:sldId id="384" r:id="rId36"/>
    <p:sldId id="434" r:id="rId37"/>
    <p:sldId id="414" r:id="rId38"/>
    <p:sldId id="415" r:id="rId39"/>
    <p:sldId id="416" r:id="rId40"/>
    <p:sldId id="435" r:id="rId41"/>
    <p:sldId id="411" r:id="rId42"/>
    <p:sldId id="436" r:id="rId43"/>
    <p:sldId id="418" r:id="rId44"/>
    <p:sldId id="420" r:id="rId45"/>
    <p:sldId id="419" r:id="rId46"/>
    <p:sldId id="424" r:id="rId47"/>
    <p:sldId id="437" r:id="rId48"/>
    <p:sldId id="409" r:id="rId49"/>
    <p:sldId id="410" r:id="rId50"/>
    <p:sldId id="26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B8"/>
    <a:srgbClr val="008CD4"/>
    <a:srgbClr val="C1DA94"/>
    <a:srgbClr val="00FFFF"/>
    <a:srgbClr val="077FBD"/>
    <a:srgbClr val="0077C8"/>
    <a:srgbClr val="219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3:29:08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24575,'1207'427'-2151,"-717"-237"1253,107 41-975,105 45 737,96 44-1533,2610 1079-1836,-1885-770 3576,134 31 1058,-498-202 562,-406-157-669,884 359 1498,454 176 1023,-1105-401-55,-606-260-2664,3 1 176,511 225 0,-684-316-71,216 98 3035,-375-154-1494,-40-22-985,-14-6-76,-19-12 316,-23-19-1721,-5-8-5237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3:29:08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 24575,'5'1'0,"0"0"0,0 0 0,0 1 0,0 0 0,0 0 0,0 0 0,0 1 0,-1-1 0,1 1 0,-1 0 0,0 1 0,0-1 0,5 6 0,10 7 0,253 167 0,29 21 0,-288-193 0,0 0 0,0 1 0,-1 0 0,-1 1 0,0 0 0,-1 0 0,0 2 0,11 22 0,-18-32 0,-1 1 0,0-1 0,0 1 0,-1-1 0,1 1 0,-1 0 0,0-1 0,-1 1 0,0 0 0,1 0 0,-2 0 0,1-1 0,-1 1 0,0 0 0,0 0 0,0-1 0,-1 1 0,0-1 0,0 1 0,-1-1 0,1 0 0,-1 0 0,0 0 0,-1 0 0,1 0 0,-1-1 0,0 0 0,-6 6 0,-12 10 0,-1-2 0,-1 0 0,0-2 0,-1 0 0,-1-2 0,-39 16 0,-176 51 0,161-57 0,7-2-455,-1-3 0,-120 14 0,148-29-6371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0:02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24575,'40'2'0,"0"1"0,77 17 0,-71-11 0,495 93-290,595 120-1329,-12 59 560,-176 37 1059,-18 41 0,-590-225 0,-325-129 0,713 287 39,-21 32-235,364 285-556,-855-480 716,451 303-184,-482-294 1506,245 236 0,-405-350-945,-2 1 0,39 53 0,-56-69-302,0 0-1,-1 0 0,0 0 1,0 1-1,-1 0 1,-1 0-1,0 0 1,0 0-1,0 0 0,-2 1 1,1-1-1,-1 1 1,-1 17-1,-9 6-1403,-5-8-5461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0:02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0 304 24575,'671'0'0,"-648"-1"0,-1-2 0,1 0 0,-1-2 0,0 0 0,-1-2 0,1 0 0,-1-1 0,0-2 0,-1 0 0,0-1 0,-1-1 0,0 0 0,-1-2 0,0 0 0,-1-1 0,-1-1 0,21-25 0,-31 33-195,0 0 0,-1 0 0,0 0 0,0 0 0,-1-1 0,6-18 0,-1-7-6631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0:04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24575,'0'-1'0,"0"-1"0,0 1 0,1 0 0,-1-1 0,1 1 0,-1 0 0,1 0 0,-1-1 0,1 1 0,0 0 0,0 0 0,-1 0 0,1 0 0,0 0 0,0 0 0,0 0 0,0 0 0,0 0 0,0 1 0,0-1 0,1 0 0,-1 1 0,0-1 0,0 0 0,1 1 0,-1 0 0,0-1 0,3 1 0,39-7 0,-3 8 0,0 2 0,0 2 0,67 15 0,0 1 0,-16-5 0,0 5 0,-2 3 0,-1 5 0,-1 3 0,138 72 0,684 417 0,14 104 0,-832-562 0,-3 5 0,-3 3 0,-4 4 0,119 138 0,155 206 0,-342-404 0,-1 0 0,0 1 0,-1 1 0,-1 0 0,0 0 0,-1 1 0,-1 0 0,-1 0 0,-1 1 0,0 0 0,-1 0 0,4 40 0,15 61 0,39 118 0,-18-81 0,-27-76 0,-14-56 0,1 0 0,2-1 0,0 0 0,1 0 0,22 41 0,-11-39 0,-15-22 0,-1 0 0,1 0 0,-1 1 0,0-1 0,0 1 0,0 0 0,0 0 0,-1 0 0,0 0 0,0 0 0,-1 0 0,1 1 0,0 5 0,-2-10 3,-1 0-1,1 0 0,0 0 0,-1 0 1,1 0-1,-1 0 0,1 0 0,-1 0 1,0 0-1,1 0 0,-1-1 1,0 1-1,1 0 0,-1 0 0,0-1 1,0 1-1,0 0 0,0-1 1,0 1-1,0-1 0,0 1 0,0-1 1,0 0-1,0 1 0,0-1 0,0 0 1,0 0-1,0 0 0,0 1 1,0-1-1,0 0 0,-2-1 0,-35-3-1442,4-6-5386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0:04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0 301 24575,'22'2'0,"-1"0"0,1 2 0,-1 0 0,0 2 0,0 0 0,23 11 0,15 4 0,-19-6 0,-28-10 0,1 0 0,0-1 0,0 0 0,0-1 0,27 3 0,-37-6 0,0 0 0,1 0 0,-1-1 0,1 1 0,-1-1 0,1 0 0,-1 0 0,0 0 0,0-1 0,1 1 0,-1-1 0,0 1 0,0-1 0,-1 0 0,1 0 0,0-1 0,-1 1 0,1 0 0,-1-1 0,1 0 0,-1 1 0,0-1 0,0 0 0,-1 0 0,1 0 0,-1 0 0,1 0 0,0-5 0,5-13 23,0 0 0,-2 0-1,-1 0 1,4-41 0,-5-90-1297,-3 144 1069,-1-33-6621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0:05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24575,'8'7'0,"1"0"0,-1-1 0,1 0 0,15 7 0,14 10 0,34 30 0,-3 3 0,-2 3 0,-3 2 0,82 102 0,-75-70 0,-4 2 0,105 202 0,-146-242 0,-3 0 0,-2 1 0,-3 1 0,19 100 0,-23-64 0,-5 1 0,-3 117 0,-21 792 0,9-851 0,4-134 0,0 0 0,-1 0 0,-2-1 0,1 1 0,-2-1 0,-9 20 0,12-32-65,1-1 0,-1 0 0,0 0 0,0-1 0,-1 1 0,1 0 0,-1-1 0,1 0 0,-1 0 0,0 0 0,-1 0 0,1-1 0,0 0 0,-1 0 0,1 0 0,-1 0 0,0 0 0,1-1 0,-1 0 0,-5 0 0,-24 4-6761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0:06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24575,'7'7'0,"11"11"0,9 1 0,22 6 0,3 5 0,1 6 0,-3 4 0,-1 2 0,-2-5 0,-1 5 0,-2-4 0,0-1 0,7-7 0,10-9 0,-6-15 0,-4-16 0,-11-6-8191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8:3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24575,'6'1'0,"0"0"0,1 0 0,-1 1 0,0 0 0,0 0 0,9 4 0,19 6 0,174 37 0,2-9 0,303 17 0,710-50 0,-641-11 0,-419 3 0,788 36 0,-87 20 13,7-52-96,-532-5-106,805 0-1353,6 2 3343,-1079 3-1801,89 16 0,51 3 0,-161-18 0,-1 3 0,0 1 0,94 31 0,-4-2 0,-62-19 0,519 102 0,-499-110-1365,-30-8-5461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8:34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24575,'6'1'0,"-1"0"0,0 0 0,1 0 0,-1 1 0,0 0 0,0 0 0,0 0 0,9 6 0,0 0 0,42 22 0,-1 2 0,-2 2 0,-1 3 0,-2 3 0,-2 1 0,-2 2 0,-1 3 0,-3 1 0,62 89 0,-53-64 0,-21-31 0,-1 2 0,43 85 0,-67-117 0,-1 0 0,-1 0 0,0 0 0,0 1 0,-1-1 0,-1 1 0,0-1 0,0 1 0,-1 0 0,0-1 0,-1 1 0,-1-1 0,0 1 0,0-1 0,-1 1 0,-1-1 0,0 0 0,0-1 0,-1 1 0,0-1 0,-1 0 0,0 0 0,-9 10 0,-12 12 0,0-1 0,-2-2 0,-2-1 0,0-1 0,-42 26 0,-70 57 0,5 6 0,-135 146 0,238-222-1365,7-4-5461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8:35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24575,'2018'0'-901,"-1812"-2"976,379-54 0,-465 39 333,158-2 0,121 21-523,-159 2 165,79-4-1415,-283 0-5461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8:36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24575,'66'59'0,"112"79"0,-75-61 0,-75-56 0,241 197 0,-223-176 0,-2 3 0,-1 1 0,54 77 0,-90-111 0,0 0 0,-1 0 0,0 1 0,-1 0 0,0 0 0,-1 0 0,-1 0 0,0 1 0,-1-1 0,0 1 0,-1 0 0,-1 0 0,0 0 0,-1-1 0,-3 21 0,-6 14 0,-2 0 0,-2-1 0,-20 45 0,18-52 0,-205 501 0,-8 20 0,205-497-455,3 1 0,-19 106 0,33-116-6371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2:29:53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3378 0 24575,'0'163'0,"-37"273"0,-215 946 0,205-1140 0,-146 647-39,-67-17-553,-92 41 592,-42 122 0,292-727 0,-86 448 0,96-234-10,-83 421 651,153-834-641,-13 211 0,30-270 0,-3 1 0,-2-1 0,-2-1 0,-37 93 0,40-118 0,0 1 0,-2-1 0,-1-1 0,-1 0 0,-1-1 0,-1 0 0,0-1 0,-2-1 0,-1 0 0,0-2 0,-1 0 0,-34 24 0,24-22 0,-38 27 0,-2-3 0,-3-4 0,-103 45 0,-75 22 0,186-85 0,51-19 0,0 1 0,1 0 0,0 1 0,-1 0 0,2 1 0,-1 0 0,1 1 0,0 0 0,0 1 0,-15 14 0,-12 27-1365,25-26-5461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2:29:54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24575,'-1'68'0,"3"76"0,-2-142 3,1 1 0,0 0 0,0 0 0,0-1 0,0 1 0,0 0 0,0-1 0,0 1 0,1-1 0,-1 0-1,1 1 1,0-1 0,0 0 0,0 0 0,0 0 0,0 0 0,0 0 0,1-1 0,-1 1 0,0-1 0,1 1 0,0-1 0,-1 0-1,1 0 1,-1 0 0,1 0 0,0-1 0,0 1 0,5 0 0,10 1-186,0-1 0,0 0 1,29-3-1,-28 1-539,5-1-6104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2:29:5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24575,'2'3'0,"-1"1"0,1-1 0,-1 0 0,1 0 0,0 0 0,0-1 0,0 1 0,1 0 0,-1-1 0,0 1 0,1-1 0,0 0 0,4 3 0,8 8 0,141 159 17,-8 7-1,141 219 1,201 425-640,-19 157 497,-65 31 147,-264-645-31,402 999 10,-8-39-9,-333-769-51,-51 13 188,-130-441 18,8 248 0,-36 133 116,-1-138-187,9-249-75,-4 132 0,-3-231 0,0 0 0,-1 0 0,-1-1 0,-2 0 0,0 0 0,-17 28 0,-9 26 0,-6 37-1365,34-91-5461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2:29:58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24575,'5'4'0,"10"7"0,7 5 0,4 5 0,3-2 0,0 2 0,0-4 0,0-5 0,-1-4 0,-1-8 0,0-8 0,0-8 0,4-1 0,-3 3-8191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2:30:00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24575,'5'0'0,"5"0"0,2-5 0,7-5 0,1-6 0,1-1 0,2 4 0,1 3 0,1 3 0,-3 4-8191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3:49:32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7183 1 24575,'-611'44'13,"276"-11"-222,-506 20-863,102-8-584,-1132 47 281,1512-75 1312,258-8 506,-143 33 0,216-34-96,1 1 1,0 1 0,0 2-1,1 1 1,1 1 0,1 1-1,0 1 1,0 1 0,-25 24-1,-10 6-347,-112 66 0,-77 21 0,169-93 0,-106 47 0,83-42 0,91-41 0,-234 122 0,168-81 0,-2-3 0,-123 48 0,80-34 0,15-6 0,100-48 20,1-1 0,-1 1 0,0-1-1,0-1 1,-11 2 0,16-3-88,-1 0 1,1 0-1,0 0 1,0 0 0,0 0-1,0-1 1,-1 1-1,1-1 1,0 0-1,0 1 1,0-1-1,0 0 1,0 0 0,0 0-1,1-1 1,-1 1-1,0 0 1,1-1-1,-1 1 1,0-1-1,-1-2 1,-13-23-6759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3:49:33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24575,'-1'111'0,"4"126"0,-2-230 0,1-1 0,0 1 0,0-1 0,0 1 0,1-1 0,0 0 0,0 0 0,1 0 0,-1 0 0,1-1 0,1 0 0,-1 0 0,1 0 0,0 0 0,0 0 0,0-1 0,1 0 0,-1 0 0,1-1 0,0 0 0,10 5 0,13 4 0,1 0 0,0-2 0,38 8 0,-28-6 34,50 22 0,-27-9-1467,-27-13-5393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6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24575,'342'176'0,"79"38"0,1083 404-792,-964-459 792,10-39 0,126 33 396,-463-93-198,235 100 0,32 19-198,-370-152 0,0-5 0,1-5 0,156 5 0,-38-20-685,-205-3 5,21 1-6146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6:49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24575,'3'0'0,"1"1"0,-1 0 0,0-1 0,1 1 0,-1 0 0,0 0 0,0 1 0,0-1 0,1 1 0,-1 0 0,-1-1 0,1 1 0,3 3 0,35 35 0,-22-20 0,266 304 0,-229-256 0,-15-23 0,94 80 0,-70-69 0,-59-50 0,0-1 0,0 1 0,-1 0 0,0 0 0,0 1 0,-1 0 0,7 11 0,-10-15 0,0 0 0,0 0 0,0 0 0,0-1 0,-1 1 0,1 0 0,-1 0 0,0 0 0,0 0 0,0 0 0,0 0 0,0 0 0,-1 0 0,1 0 0,-1 0 0,0 0 0,0 0 0,0 0 0,0-1 0,0 1 0,-1 0 0,1-1 0,-3 3 0,-3 4 0,0-1 0,-1 0 0,0 0 0,0 0 0,-1-1 0,0-1 0,-10 7 0,-76 36 0,40-22 0,-175 104-1365,176-95-5461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0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5668 0 24575,'-116'3'0,"0"4"0,0 5 0,1 6 0,-219 63 0,-82 51-187,-594 168-523,607-204 710,-352 98 0,601-150 100,84-26 62,2 3 0,0 3 0,-77 40 0,-175 142-13,262-168-149,-2-1 0,-1-4 0,-2-2 0,-112 38 0,97-42 0,-111 44 0,162-59 0,1 1 0,0 2 0,1 0 0,-41 34 0,-10 20 0,-116 91 0,109-100-682,-139 131-1,187-155-6143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10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24575,'4'1'0,"-1"0"0,0-1 0,0 1 0,0 0 0,0 1 0,0-1 0,0 1 0,0-1 0,-1 1 0,1 0 0,0 0 0,-1 0 0,1 0 0,-1 0 0,0 1 0,0-1 0,0 1 0,0-1 0,0 1 0,0 0 0,-1 0 0,1 0 0,-1 0 0,0 0 0,0 0 0,1 5 0,4 10 0,-2 1 0,6 38 0,-5 4 0,-4 88 0,0 17 0,0-161 0,-1 1 0,1-1 0,-1 0 0,1 1 0,1-1 0,-1 0 0,1 0 0,0 0 0,0 0 0,0 0 0,1 0 0,0 0 0,0-1 0,0 0 0,0 1 0,1-1 0,0 0 0,-1-1 0,2 1 0,-1-1 0,7 5 0,0-3 0,-1 0 0,1-1 0,0-1 0,0 0 0,0 0 0,1-1 0,-1 0 0,1-1 0,13 0 0,242-5 0,-78-1 0,-199 3 0,1-1 0,0 0 0,-1-1 0,1 1 0,0-2 0,1 1 0,-1-1 0,1-1 0,-8-6 0,-88-70 0,-11-33 0,80 77 0,-2 2 0,-1 1 0,-49-35 0,70 59-115,-13-8-510,-35-31 0,36 24-6201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17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17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19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2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20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24575,'7'7'0,"3"10"0,-1 10 0,-1 0-8191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21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21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21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23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24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24575,'-7'0'0,"-25"0"0,-7 0-8191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37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8505 0 24575,'-277'0'0,"7"3"0,-114 12-743,-100 20-2230,-89 18 2230,-2555 431-1853,1909-195 239,1009-224 2941,3 9 0,4 9 0,-316 178 0,85 51 4310,252-171-3050,114-95-1736,-2-4 0,-78 35-1,121-63-92,25-13-62,-45 18 220,46-19-230,-1 1-1,0-1 1,1 0 0,-1 0-1,0 1 1,0-1 0,1 0-1,-1-1 1,0 1 0,1 0-1,-1 0 1,0-1 0,1 1-1,-1-1 1,0 1-1,1-1 1,-1 0 0,1 0-1,-1 0 1,1 0 0,-1 0-1,1 0 1,0 0 0,0 0-1,-2-2 1,-7-16-6769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38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46 371 24575,'2'-40'0,"15"-79"0,-2 19 0,-5-11 0,-17 142 0,-18 54 0,-3 9 0,24-75 0,-18 92 0,21-99 0,0 1 0,0-1 0,1 1 0,0-1 0,2 1 0,3 20 0,-4-29 0,1-1 0,-1 1 0,1 0 0,0-1 0,0 0 0,0 1 0,1-1 0,-1 0 0,1 0 0,0 0 0,-1-1 0,1 1 0,0 0 0,1-1 0,-1 0 0,0 0 0,1 0 0,-1 0 0,1-1 0,0 1 0,5 1 0,9 1 0,1 0 0,0 0 0,25 0 0,-2 0 0,87 24 0,-86-17 0,-1-2 0,60 5 0,-43-13-6,-32-1-447,-1 1 0,35 6 0,-24 2-6373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52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24575,'0'7'0,"-23"3"0,-6 0-8191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3:35:05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1640 4047 24575,'-4'-108'-15,"-5"0"1,-4 1-1,-5 0 0,-5 1 0,-63-180 1,-247-479-671,235 560 613,-205-408 252,251 494 153,-64-225-1,93 272-332,3 10 0,-21-112 0,-32-129 0,44 198 0,20 73 0,-2 1 0,-1 0 0,-1 1 0,-2 0 0,-1 1 0,-2 1 0,0 0 0,-28-31 0,38 51 0,0 1 0,-1 0 0,1 0 0,-1 1 0,-1 0 0,1 1 0,-1 0 0,0 0 0,-12-3 0,11 4 0,0-1 0,1 1 0,0-2 0,0 1 0,0-1 0,0-1 0,-12-11 0,-1-6-1365,2 3-5461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3:35:06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1041 24575,'0'-912'0,"0"905"0,0-1 0,1 0 0,-1 1 0,1-1 0,1 1 0,0-1 0,0 1 0,0 0 0,1 0 0,4-8 0,-5 12 0,0 0 0,0 0 0,0 0 0,1 0 0,0 1 0,-1-1 0,1 1 0,0 0 0,0 0 0,1 0 0,-1 0 0,0 0 0,0 1 0,1-1 0,-1 1 0,1 0 0,0 0 0,-1 0 0,1 1 0,0-1 0,-1 1 0,1 0 0,4 0 0,9 1 0,0 1 0,0 0 0,0 2 0,0 0 0,16 6 0,87 37 0,-67-25 0,264 113 0,-180-74 0,-98-45-682,46 13-1,-40-17-6143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3:29:01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924 0 24575,'0'2275'0,"-5"-2166"0,-6 0 0,-25 117 0,13-94 0,7-56 0,-36 107 0,30-118 0,3 1 0,-13 93 0,-13 79 0,7-48 0,-50 252 0,29-189 0,10-46 0,25-78 0,-45 201 0,46-234 0,4 1 0,5 0 0,3 1 0,5 156 0,5-233 0,0-1 0,-2 0 0,0 0 0,-1 0 0,-1 0 0,-1 0 0,-15 32 0,8-18 0,5-6 0,1 1 0,1 0 0,1 0 0,2 1 0,0 31 0,2-27 0,-2 0 0,-1 0 0,-10 39 0,-3-17 0,3 1 0,2 0 0,-8 101 0,19-143-101,1 3 160,-1 0-1,0 0 0,-6 24 1,6-39-117,1 0 1,-1 1-1,0-1 0,0 0 1,0 0-1,-1 0 1,1 0-1,-1 0 0,1 0 1,-1-1-1,0 1 1,0-1-1,-1 1 0,1-1 1,0 1-1,-1-1 0,1 0 1,-1 0-1,0 0 1,0-1-1,1 1 0,-1-1 1,0 1-1,0-1 1,-4 1-1,-16-1-6768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3:29:02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24575,'4'2'0,"1"-1"0,-1 1 0,1 0 0,-1 0 0,0 1 0,0-1 0,0 1 0,0 0 0,0 0 0,-1 0 0,1 1 0,-1-1 0,5 8 0,1-1 0,19 23 0,-2 2 0,-1 1 0,-2 1 0,-1 1 0,20 50 0,3 4 0,-39-81 0,0 0 0,1-1 0,0 1 0,0-1 0,1-1 0,10 10 0,-16-17 0,-1 0 0,1-1 0,0 1 0,-1-1 0,1 0 0,0 0 0,0 0 0,0 0 0,0 0 0,0 0 0,0 0 0,1-1 0,-1 1 0,0-1 0,0 1 0,0-1 0,1 0 0,-1 0 0,0 0 0,0 0 0,1 0 0,-1-1 0,0 1 0,0-1 0,0 1 0,1-1 0,-1 0 0,0 0 0,0 0 0,0 0 0,0 0 0,-1 0 0,1-1 0,0 1 0,0 0 0,-1-1 0,1 0 0,-1 1 0,1-1 0,1-3 0,55-72 0,-41 51 0,2 0 0,38-38 0,-4 18 0,3 3 0,102-61 0,-140 93-455,0 2 0,32-13 0,-13 10-6371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3:29:05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24575,'2'1'0,"0"-1"0,0 1 0,0-1 0,0 1 0,0 0 0,0 0 0,0 0 0,0 0 0,0 0 0,0 0 0,0 1 0,-1-1 0,1 1 0,0-1 0,-1 1 0,3 3 0,24 35 0,-21-28 0,42 74 0,-3 3 0,55 154 0,-42-95 0,585 1307-766,-564-1281 740,242 478 26,480 720 0,-263-616 660,242 211-532,-439-555-124,-207-251-4,234 219 0,-329-343 0,143 115 0,-160-136 0,1-1 0,0-1 0,1-2 0,0 0 0,1-1 0,41 10 0,-19-7 0,-1 1 0,78 38 0,-121-51-105,0 0 0,0 0 0,0 0 0,0-1 0,0 1 0,1-1 0,-1 0 0,0 0 0,1-1 0,-1 0 0,1 1 0,5-2 0,9-5-6721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14:36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10107 39 24575,'0'-2'0,"0"1"0,0 0 0,-1 0 0,1-1 0,-1 1 0,1 0 0,-1 0 0,0 0 0,1 0 0,-1 0 0,0-1 0,0 1 0,1 1 0,-1-1 0,0 0 0,0 0 0,0 0 0,0 0 0,-1 1 0,1-1 0,0 0 0,0 1 0,0-1 0,0 1 0,-1-1 0,1 1 0,0 0 0,-2-1 0,-46-6 0,41 6 0,-75-4 5,-155 11 0,-92 31-99,238-26-15,-1159 181-2363,394-54 1716,-373 51-1343,9 34 1975,-592 169-346,1609-348 1074,-528 102 4267,417-84-4193,181-31-691,-1-6 0,-193 9 0,-318-33 116,279-4-1571,320 3-5358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14:37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733 0 24575,'-2'6'0,"0"0"0,1 0 0,-2-1 0,1 1 0,-1-1 0,0 0 0,0 0 0,0 0 0,-1 0 0,1 0 0,-7 5 0,-4 8 0,-139 175 0,12-16 0,-154 217 0,284-380 0,0 0 0,2 0 0,-1 1 0,2 1 0,0-1 0,1 1 0,1 1 0,0-1 0,-7 34 0,12-40 0,0 0 0,1 1 0,1-1 0,-1 0 0,1 0 0,1 0 0,0 0 0,0 0 0,1 0 0,1 0 0,-1-1 0,2 1 0,-1-1 0,1 0 0,0-1 0,1 1 0,0-1 0,9 9 0,5 5 0,1-2 0,1 0 0,1-1 0,43 26 0,109 51 0,-158-87-455,1-2 0,35 10 0,-17-9-6371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14:38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1 671 24575,'1'-7'0,"0"1"0,0 0 0,1-1 0,0 1 0,1 0 0,-1 0 0,1 0 0,0 0 0,1 1 0,7-11 0,7-12 0,3-13 0,1 1 0,3 1 0,1 1 0,1 2 0,3 0 0,0 2 0,47-39 0,-42 46 0,1 1 0,1 2 0,1 1 0,1 2 0,1 2 0,0 2 0,2 1 0,0 2 0,1 2 0,0 2 0,84-8 0,-119 17 0,-1 1 0,0 0 0,0 0 0,1 0 0,-1 1 0,0 1 0,0-1 0,13 5 0,-16-4 0,1 1 0,-1-1 0,0 1 0,0 0 0,0 0 0,0 0 0,0 1 0,-1-1 0,0 1 0,1 0 0,-1 0 0,-1 0 0,4 7 0,7 16 0,-1 0 0,-2 1 0,0 1 0,-2 0 0,5 37 0,-4-21 0,10 44 0,-3 1 0,-5 0 0,-1 159 0,-11-203 0,-3 1 0,-2-1 0,-2 0 0,-2-1 0,-1 0 0,-3-1 0,-2 0 0,-1-1 0,-28 49 0,-1-20 0,-2-1 0,-3-3 0,-4-2 0,-93 89 0,139-148 0,0 1 0,1 1 0,1 0 0,-1 0 0,1 0 0,1 1 0,0 0 0,0 0 0,1 0 0,0 1 0,1 0 0,0 0 0,0 0 0,2 0 0,-1 1 0,1-1 0,1 1 0,0 0 0,2 21 0,2 58-1365,0-44-5461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3:29:0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24575,'2'4'0,"0"1"0,0-1 0,0 0 0,1 0 0,-1 0 0,1 0 0,0 0 0,1-1 0,-1 1 0,0-1 0,1 0 0,0 0 0,0 0 0,4 3 0,5 4 0,38 34 0,-1 2 0,-2 2 0,-3 2 0,68 98 0,-109-143 0,-1 0 0,0 1 0,-1-1 0,1 1 0,-1 0 0,0-1 0,0 1 0,-1 0 0,1 0 0,-1 0 0,-1 0 0,1 0 0,-1 0 0,0 0 0,-1 1 0,1-1 0,-1 0 0,0 0 0,-1 0 0,0-1 0,1 1 0,-5 8 0,0-4 0,0 0 0,-1 0 0,0-1 0,0 0 0,-1 0 0,0-1 0,-1 0 0,0 0 0,0-1 0,-18 11 0,-64 42-1365,49-30-5461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14:39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24575,'0'8'0,"0"1"-8191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15:24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24575,'2'5'0,"0"0"0,0 0 0,1 0 0,-1-1 0,1 1 0,0-1 0,0 0 0,1 1 0,-1-2 0,1 1 0,0 0 0,5 3 0,9 11 0,64 85-33,-5 2-1,-5 5 1,-4 2-1,-5 3 1,81 210-1,153 650-1371,326 1829-3866,-463-1768 4970,-88 0 614,-78-340 3464,1-387-1061,-17-83-2373,1-31-314,20-176-29,1-6 0,0 0 0,-1 0 0,-1 0 0,-4 17 0,6-28 0,-1 0 0,1 0 0,-1 0 0,0 1 0,0-1 0,0 0 0,0 0 0,0 0 0,-1 0 0,1-1 0,0 1 0,-1 0 0,0 0 0,1-1 0,-1 1 0,0-1 0,0 0 0,0 1 0,0-1 0,0 0 0,0 0 0,0 0 0,0 0 0,0-1 0,0 1 0,0-1 0,-1 1 0,1-1 0,0 0 0,-1 1 0,-2-2 0,-6 0 0,0-1 0,0-1 0,0 0 0,0-1 0,0 0 0,1 0 0,0-1 0,0-1 0,0 0 0,-11-8 0,-93-80 0,106 87 0,-46-42 0,2-2 0,3-3 0,2-1 0,-63-97 0,107 147 0,-1-1 0,0 1 0,1-1 0,-1 0 0,1 0 0,0 0 0,1 0 0,0-1 0,0 1 0,0-1 0,-1-13 0,3 20 0,0-1 0,0 1 0,1-1 0,-1 1 0,0-1 0,1 1 0,-1-1 0,0 1 0,1 0 0,-1-1 0,1 1 0,-1-1 0,1 1 0,-1 0 0,1 0 0,-1-1 0,1 1 0,-1 0 0,1 0 0,0-1 0,-1 1 0,1 0 0,-1 0 0,1 0 0,-1 0 0,1 0 0,0 0 0,-1 0 0,1 0 0,-1 0 0,1 0 0,0 0 0,-1 1 0,1-1 0,-1 0 0,1 0 0,-1 1 0,1-1 0,0 1 0,25 10 0,8 11 0,0 1 0,-2 1 0,-1 3 0,30 31 0,40 33 0,-61-60 0,0-1 0,2-3 0,1-1 0,2-2 0,53 21 0,-75-36 0,1-1 0,-1-1 0,1-1 0,0-1 0,1-1 0,-1-2 0,1 0 0,-1-2 0,1 0 0,-1-2 0,1 0 0,37-10 0,-47 7 0,0-1 0,0 0 0,-1-1 0,0-1 0,0 0 0,-1-1 0,0 0 0,-1-1 0,0-1 0,0 0 0,-1-1 0,11-14 0,12-20 0,-1-2 0,25-52 0,-32 54 0,-16 29 0,0 0 0,-2 0 0,0-1 0,-1 0 0,7-27 0,-13 41 0,0 0 0,0 0 0,-1-1 0,1 1 0,-1 0 0,0 0 0,0-1 0,-1 1 0,1 0 0,-1 0 0,0 0 0,0 0 0,0 0 0,-1 0 0,0 0 0,1 0 0,-1 0 0,-1 0 0,1 1 0,0-1 0,-1 1 0,0 0 0,0 0 0,0 0 0,0 0 0,0 0 0,0 1 0,-1-1 0,1 1 0,-7-3 0,-41-15-1365,0 6-5461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A453F-CE3A-4D96-BFC5-78F544AED661}" type="datetimeFigureOut">
              <a:rPr lang="es-MX" smtClean="0"/>
              <a:t>03/03/2023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BEDD3-0D19-4E40-A57D-014BD4820F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409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68DB8-ECF4-4BF1-92F1-B0BC9F30A6C3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39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style="width:100%; color:#FFF; background-color:#F00; padding:5px; </a:t>
            </a:r>
            <a:r>
              <a:rPr lang="en-US" dirty="0" err="1"/>
              <a:t>position:relative</a:t>
            </a:r>
            <a:r>
              <a:rPr lang="en-US" dirty="0"/>
              <a:t>; top:5px; left:-5px;"&gt;-AINE&lt;/div&gt;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68DB8-ECF4-4BF1-92F1-B0BC9F30A6C3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5139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style="width:100%; color:#FFF; background-color:#F00; padding:5px; </a:t>
            </a:r>
            <a:r>
              <a:rPr lang="en-US" dirty="0" err="1"/>
              <a:t>position:relative</a:t>
            </a:r>
            <a:r>
              <a:rPr lang="en-US" dirty="0"/>
              <a:t>; top:5px; left:-5px;"&gt;-AINE&lt;/div&gt;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68DB8-ECF4-4BF1-92F1-B0BC9F30A6C3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5493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style="width:100%; color:#FFF; background-color:#F00; padding:5px; </a:t>
            </a:r>
            <a:r>
              <a:rPr lang="en-US" dirty="0" err="1"/>
              <a:t>position:relative</a:t>
            </a:r>
            <a:r>
              <a:rPr lang="en-US" dirty="0"/>
              <a:t>; top:5px; left:-5px;"&gt;-AINE&lt;/div&gt;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68DB8-ECF4-4BF1-92F1-B0BC9F30A6C3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2517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style="width:100%; color:#FFF; background-color:#F00; padding:5px; </a:t>
            </a:r>
            <a:r>
              <a:rPr lang="en-US" dirty="0" err="1"/>
              <a:t>position:relative</a:t>
            </a:r>
            <a:r>
              <a:rPr lang="en-US" dirty="0"/>
              <a:t>; top:5px; left:-5px;"&gt;-AINE&lt;/div&gt;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68DB8-ECF4-4BF1-92F1-B0BC9F30A6C3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4372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style="width:100%; color:#FFF; background-color:#F00; padding:5px; </a:t>
            </a:r>
            <a:r>
              <a:rPr lang="en-US" dirty="0" err="1"/>
              <a:t>position:relative</a:t>
            </a:r>
            <a:r>
              <a:rPr lang="en-US" dirty="0"/>
              <a:t>; top:5px; left:-5px;"&gt;-AINE&lt;/div&gt;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68DB8-ECF4-4BF1-92F1-B0BC9F30A6C3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7200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style="width:100%; color:#FFF; background-color:#F00; padding:5px; </a:t>
            </a:r>
            <a:r>
              <a:rPr lang="en-US" dirty="0" err="1"/>
              <a:t>position:relative</a:t>
            </a:r>
            <a:r>
              <a:rPr lang="en-US" dirty="0"/>
              <a:t>; top:5px; left:-5px;"&gt;-AINE&lt;/div&gt;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68DB8-ECF4-4BF1-92F1-B0BC9F30A6C3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4491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9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4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29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3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9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2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4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3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3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55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9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9426-AB6A-4CEF-A506-E1AF50971483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2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37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openxmlformats.org/officeDocument/2006/relationships/image" Target="../media/image57.png"/><Relationship Id="rId21" Type="http://schemas.openxmlformats.org/officeDocument/2006/relationships/customXml" Target="../ink/ink42.xml"/><Relationship Id="rId7" Type="http://schemas.openxmlformats.org/officeDocument/2006/relationships/customXml" Target="../ink/ink33.xml"/><Relationship Id="rId12" Type="http://schemas.openxmlformats.org/officeDocument/2006/relationships/image" Target="../media/image18.png"/><Relationship Id="rId17" Type="http://schemas.openxmlformats.org/officeDocument/2006/relationships/customXml" Target="../ink/ink41.xml"/><Relationship Id="rId25" Type="http://schemas.openxmlformats.org/officeDocument/2006/relationships/customXml" Target="../ink/ink44.xml"/><Relationship Id="rId2" Type="http://schemas.openxmlformats.org/officeDocument/2006/relationships/customXml" Target="../ink/ink29.xml"/><Relationship Id="rId16" Type="http://schemas.openxmlformats.org/officeDocument/2006/relationships/customXml" Target="../ink/ink40.xml"/><Relationship Id="rId20" Type="http://schemas.openxmlformats.org/officeDocument/2006/relationships/image" Target="../media/image11.wmf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2.xml"/><Relationship Id="rId11" Type="http://schemas.openxmlformats.org/officeDocument/2006/relationships/customXml" Target="../ink/ink36.xml"/><Relationship Id="rId24" Type="http://schemas.openxmlformats.org/officeDocument/2006/relationships/image" Target="../media/image22.png"/><Relationship Id="rId5" Type="http://schemas.openxmlformats.org/officeDocument/2006/relationships/customXml" Target="../ink/ink31.xml"/><Relationship Id="rId15" Type="http://schemas.openxmlformats.org/officeDocument/2006/relationships/customXml" Target="../ink/ink39.xml"/><Relationship Id="rId23" Type="http://schemas.openxmlformats.org/officeDocument/2006/relationships/customXml" Target="../ink/ink43.xml"/><Relationship Id="rId10" Type="http://schemas.openxmlformats.org/officeDocument/2006/relationships/customXml" Target="../ink/ink35.xml"/><Relationship Id="rId19" Type="http://schemas.openxmlformats.org/officeDocument/2006/relationships/oleObject" Target="../embeddings/oleObject5.bin"/><Relationship Id="rId4" Type="http://schemas.openxmlformats.org/officeDocument/2006/relationships/customXml" Target="../ink/ink30.xml"/><Relationship Id="rId9" Type="http://schemas.openxmlformats.org/officeDocument/2006/relationships/customXml" Target="../ink/ink34.xml"/><Relationship Id="rId14" Type="http://schemas.openxmlformats.org/officeDocument/2006/relationships/customXml" Target="../ink/ink38.xml"/><Relationship Id="rId2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26.png"/><Relationship Id="rId3" Type="http://schemas.openxmlformats.org/officeDocument/2006/relationships/image" Target="../media/image57.png"/><Relationship Id="rId7" Type="http://schemas.openxmlformats.org/officeDocument/2006/relationships/customXml" Target="../ink/ink49.xml"/><Relationship Id="rId12" Type="http://schemas.openxmlformats.org/officeDocument/2006/relationships/customXml" Target="../ink/ink51.xml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8.xml"/><Relationship Id="rId11" Type="http://schemas.openxmlformats.org/officeDocument/2006/relationships/image" Target="../media/image25.png"/><Relationship Id="rId5" Type="http://schemas.openxmlformats.org/officeDocument/2006/relationships/customXml" Target="../ink/ink47.xml"/><Relationship Id="rId10" Type="http://schemas.openxmlformats.org/officeDocument/2006/relationships/customXml" Target="../ink/ink50.xml"/><Relationship Id="rId4" Type="http://schemas.openxmlformats.org/officeDocument/2006/relationships/customXml" Target="../ink/ink46.xml"/><Relationship Id="rId9" Type="http://schemas.openxmlformats.org/officeDocument/2006/relationships/image" Target="../media/image1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57.png"/><Relationship Id="rId7" Type="http://schemas.openxmlformats.org/officeDocument/2006/relationships/customXml" Target="../ink/ink56.xml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5.xml"/><Relationship Id="rId5" Type="http://schemas.openxmlformats.org/officeDocument/2006/relationships/customXml" Target="../ink/ink54.xml"/><Relationship Id="rId4" Type="http://schemas.openxmlformats.org/officeDocument/2006/relationships/customXml" Target="../ink/ink53.xml"/><Relationship Id="rId9" Type="http://schemas.openxmlformats.org/officeDocument/2006/relationships/image" Target="../media/image13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57.png"/><Relationship Id="rId7" Type="http://schemas.openxmlformats.org/officeDocument/2006/relationships/customXml" Target="../ink/ink61.xml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0.xml"/><Relationship Id="rId5" Type="http://schemas.openxmlformats.org/officeDocument/2006/relationships/customXml" Target="../ink/ink59.xml"/><Relationship Id="rId4" Type="http://schemas.openxmlformats.org/officeDocument/2006/relationships/customXml" Target="../ink/ink58.xml"/><Relationship Id="rId9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customXml" Target="../ink/ink66.xml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5.xml"/><Relationship Id="rId5" Type="http://schemas.openxmlformats.org/officeDocument/2006/relationships/customXml" Target="../ink/ink64.xml"/><Relationship Id="rId4" Type="http://schemas.openxmlformats.org/officeDocument/2006/relationships/customXml" Target="../ink/ink6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57.png"/><Relationship Id="rId7" Type="http://schemas.openxmlformats.org/officeDocument/2006/relationships/customXml" Target="../ink/ink71.xml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0.xml"/><Relationship Id="rId5" Type="http://schemas.openxmlformats.org/officeDocument/2006/relationships/customXml" Target="../ink/ink69.xml"/><Relationship Id="rId4" Type="http://schemas.openxmlformats.org/officeDocument/2006/relationships/customXml" Target="../ink/ink68.xml"/><Relationship Id="rId9" Type="http://schemas.openxmlformats.org/officeDocument/2006/relationships/image" Target="../media/image1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7.png"/><Relationship Id="rId7" Type="http://schemas.openxmlformats.org/officeDocument/2006/relationships/customXml" Target="../ink/ink76.xml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5.xml"/><Relationship Id="rId5" Type="http://schemas.openxmlformats.org/officeDocument/2006/relationships/customXml" Target="../ink/ink74.xml"/><Relationship Id="rId4" Type="http://schemas.openxmlformats.org/officeDocument/2006/relationships/customXml" Target="../ink/ink73.xml"/><Relationship Id="rId9" Type="http://schemas.openxmlformats.org/officeDocument/2006/relationships/image" Target="../media/image1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3" Type="http://schemas.openxmlformats.org/officeDocument/2006/relationships/customXml" Target="../ink/ink77.xml"/><Relationship Id="rId7" Type="http://schemas.openxmlformats.org/officeDocument/2006/relationships/customXml" Target="../ink/ink8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9.xml"/><Relationship Id="rId5" Type="http://schemas.openxmlformats.org/officeDocument/2006/relationships/customXml" Target="../ink/ink78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.xml"/><Relationship Id="rId13" Type="http://schemas.openxmlformats.org/officeDocument/2006/relationships/customXml" Target="../ink/ink88.xml"/><Relationship Id="rId18" Type="http://schemas.openxmlformats.org/officeDocument/2006/relationships/image" Target="../media/image35.png"/><Relationship Id="rId3" Type="http://schemas.openxmlformats.org/officeDocument/2006/relationships/customXml" Target="../ink/ink82.xml"/><Relationship Id="rId7" Type="http://schemas.openxmlformats.org/officeDocument/2006/relationships/customXml" Target="../ink/ink85.xml"/><Relationship Id="rId12" Type="http://schemas.openxmlformats.org/officeDocument/2006/relationships/image" Target="../media/image32.png"/><Relationship Id="rId17" Type="http://schemas.openxmlformats.org/officeDocument/2006/relationships/customXml" Target="../ink/ink90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4.xml"/><Relationship Id="rId11" Type="http://schemas.openxmlformats.org/officeDocument/2006/relationships/customXml" Target="../ink/ink87.xml"/><Relationship Id="rId5" Type="http://schemas.openxmlformats.org/officeDocument/2006/relationships/customXml" Target="../ink/ink83.xml"/><Relationship Id="rId15" Type="http://schemas.openxmlformats.org/officeDocument/2006/relationships/customXml" Target="../ink/ink89.xml"/><Relationship Id="rId10" Type="http://schemas.openxmlformats.org/officeDocument/2006/relationships/image" Target="../media/image17.wmf"/><Relationship Id="rId4" Type="http://schemas.openxmlformats.org/officeDocument/2006/relationships/image" Target="../media/image57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5.xml"/><Relationship Id="rId3" Type="http://schemas.openxmlformats.org/officeDocument/2006/relationships/customXml" Target="../ink/ink91.xml"/><Relationship Id="rId7" Type="http://schemas.openxmlformats.org/officeDocument/2006/relationships/customXml" Target="../ink/ink94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3.xml"/><Relationship Id="rId11" Type="http://schemas.openxmlformats.org/officeDocument/2006/relationships/customXml" Target="../ink/ink96.xml"/><Relationship Id="rId5" Type="http://schemas.openxmlformats.org/officeDocument/2006/relationships/customXml" Target="../ink/ink92.xml"/><Relationship Id="rId10" Type="http://schemas.openxmlformats.org/officeDocument/2006/relationships/image" Target="../media/image18.wmf"/><Relationship Id="rId4" Type="http://schemas.openxmlformats.org/officeDocument/2006/relationships/image" Target="../media/image57.png"/><Relationship Id="rId9" Type="http://schemas.openxmlformats.org/officeDocument/2006/relationships/oleObject" Target="../embeddings/oleObject1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customXml" Target="../ink/ink101.xml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00.xml"/><Relationship Id="rId5" Type="http://schemas.openxmlformats.org/officeDocument/2006/relationships/customXml" Target="../ink/ink99.xml"/><Relationship Id="rId4" Type="http://schemas.openxmlformats.org/officeDocument/2006/relationships/customXml" Target="../ink/ink9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6.xml"/><Relationship Id="rId3" Type="http://schemas.openxmlformats.org/officeDocument/2006/relationships/customXml" Target="../ink/ink102.xml"/><Relationship Id="rId7" Type="http://schemas.openxmlformats.org/officeDocument/2006/relationships/customXml" Target="../ink/ink10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04.xml"/><Relationship Id="rId5" Type="http://schemas.openxmlformats.org/officeDocument/2006/relationships/customXml" Target="../ink/ink103.xml"/><Relationship Id="rId10" Type="http://schemas.openxmlformats.org/officeDocument/2006/relationships/image" Target="../media/image19.wmf"/><Relationship Id="rId4" Type="http://schemas.openxmlformats.org/officeDocument/2006/relationships/image" Target="../media/image57.png"/><Relationship Id="rId9" Type="http://schemas.openxmlformats.org/officeDocument/2006/relationships/oleObject" Target="../embeddings/oleObject13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1.xml"/><Relationship Id="rId3" Type="http://schemas.openxmlformats.org/officeDocument/2006/relationships/customXml" Target="../ink/ink107.xml"/><Relationship Id="rId7" Type="http://schemas.openxmlformats.org/officeDocument/2006/relationships/customXml" Target="../ink/ink110.xml"/><Relationship Id="rId12" Type="http://schemas.openxmlformats.org/officeDocument/2006/relationships/image" Target="../media/image2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09.xml"/><Relationship Id="rId11" Type="http://schemas.openxmlformats.org/officeDocument/2006/relationships/oleObject" Target="../embeddings/oleObject15.bin"/><Relationship Id="rId5" Type="http://schemas.openxmlformats.org/officeDocument/2006/relationships/customXml" Target="../ink/ink108.xml"/><Relationship Id="rId10" Type="http://schemas.openxmlformats.org/officeDocument/2006/relationships/image" Target="../media/image19.wmf"/><Relationship Id="rId4" Type="http://schemas.openxmlformats.org/officeDocument/2006/relationships/image" Target="../media/image57.png"/><Relationship Id="rId9" Type="http://schemas.openxmlformats.org/officeDocument/2006/relationships/oleObject" Target="../embeddings/oleObject14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.xml"/><Relationship Id="rId3" Type="http://schemas.openxmlformats.org/officeDocument/2006/relationships/customXml" Target="../ink/ink112.xml"/><Relationship Id="rId7" Type="http://schemas.openxmlformats.org/officeDocument/2006/relationships/customXml" Target="../ink/ink1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4.xml"/><Relationship Id="rId5" Type="http://schemas.openxmlformats.org/officeDocument/2006/relationships/customXml" Target="../ink/ink113.xml"/><Relationship Id="rId10" Type="http://schemas.openxmlformats.org/officeDocument/2006/relationships/image" Target="../media/image21.wmf"/><Relationship Id="rId4" Type="http://schemas.openxmlformats.org/officeDocument/2006/relationships/image" Target="../media/image57.png"/><Relationship Id="rId9" Type="http://schemas.openxmlformats.org/officeDocument/2006/relationships/oleObject" Target="../embeddings/oleObject16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.xml"/><Relationship Id="rId13" Type="http://schemas.openxmlformats.org/officeDocument/2006/relationships/customXml" Target="../ink/ink122.xml"/><Relationship Id="rId18" Type="http://schemas.openxmlformats.org/officeDocument/2006/relationships/image" Target="../media/image44.png"/><Relationship Id="rId3" Type="http://schemas.openxmlformats.org/officeDocument/2006/relationships/customXml" Target="../ink/ink117.xml"/><Relationship Id="rId21" Type="http://schemas.openxmlformats.org/officeDocument/2006/relationships/customXml" Target="../ink/ink126.xml"/><Relationship Id="rId7" Type="http://schemas.openxmlformats.org/officeDocument/2006/relationships/customXml" Target="../ink/ink120.xml"/><Relationship Id="rId12" Type="http://schemas.openxmlformats.org/officeDocument/2006/relationships/image" Target="../media/image22.wmf"/><Relationship Id="rId17" Type="http://schemas.openxmlformats.org/officeDocument/2006/relationships/customXml" Target="../ink/ink124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9.xml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47.png"/><Relationship Id="rId5" Type="http://schemas.openxmlformats.org/officeDocument/2006/relationships/customXml" Target="../ink/ink118.xml"/><Relationship Id="rId15" Type="http://schemas.openxmlformats.org/officeDocument/2006/relationships/customXml" Target="../ink/ink123.xml"/><Relationship Id="rId23" Type="http://schemas.openxmlformats.org/officeDocument/2006/relationships/customXml" Target="../ink/ink127.xml"/><Relationship Id="rId10" Type="http://schemas.openxmlformats.org/officeDocument/2006/relationships/image" Target="../media/image21.wmf"/><Relationship Id="rId19" Type="http://schemas.openxmlformats.org/officeDocument/2006/relationships/customXml" Target="../ink/ink125.xml"/><Relationship Id="rId4" Type="http://schemas.openxmlformats.org/officeDocument/2006/relationships/image" Target="../media/image57.png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42.png"/><Relationship Id="rId22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57.png"/><Relationship Id="rId7" Type="http://schemas.openxmlformats.org/officeDocument/2006/relationships/customXml" Target="../ink/ink132.xml"/><Relationship Id="rId2" Type="http://schemas.openxmlformats.org/officeDocument/2006/relationships/customXml" Target="../ink/ink12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31.xml"/><Relationship Id="rId5" Type="http://schemas.openxmlformats.org/officeDocument/2006/relationships/customXml" Target="../ink/ink130.xml"/><Relationship Id="rId4" Type="http://schemas.openxmlformats.org/officeDocument/2006/relationships/customXml" Target="../ink/ink129.xml"/><Relationship Id="rId9" Type="http://schemas.openxmlformats.org/officeDocument/2006/relationships/image" Target="../media/image23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57.png"/><Relationship Id="rId7" Type="http://schemas.openxmlformats.org/officeDocument/2006/relationships/customXml" Target="../ink/ink137.xml"/><Relationship Id="rId2" Type="http://schemas.openxmlformats.org/officeDocument/2006/relationships/customXml" Target="../ink/ink13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36.xml"/><Relationship Id="rId11" Type="http://schemas.openxmlformats.org/officeDocument/2006/relationships/image" Target="../media/image25.wmf"/><Relationship Id="rId5" Type="http://schemas.openxmlformats.org/officeDocument/2006/relationships/customXml" Target="../ink/ink135.xml"/><Relationship Id="rId10" Type="http://schemas.openxmlformats.org/officeDocument/2006/relationships/oleObject" Target="../embeddings/oleObject21.bin"/><Relationship Id="rId4" Type="http://schemas.openxmlformats.org/officeDocument/2006/relationships/customXml" Target="../ink/ink134.xml"/><Relationship Id="rId9" Type="http://schemas.openxmlformats.org/officeDocument/2006/relationships/image" Target="../media/image24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3.xml"/><Relationship Id="rId13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openxmlformats.org/officeDocument/2006/relationships/customXml" Target="../ink/ink142.xml"/><Relationship Id="rId12" Type="http://schemas.openxmlformats.org/officeDocument/2006/relationships/customXml" Target="../ink/ink145.xml"/><Relationship Id="rId2" Type="http://schemas.openxmlformats.org/officeDocument/2006/relationships/customXml" Target="../ink/ink13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41.xml"/><Relationship Id="rId11" Type="http://schemas.openxmlformats.org/officeDocument/2006/relationships/image" Target="../media/image52.png"/><Relationship Id="rId5" Type="http://schemas.openxmlformats.org/officeDocument/2006/relationships/customXml" Target="../ink/ink140.xml"/><Relationship Id="rId15" Type="http://schemas.openxmlformats.org/officeDocument/2006/relationships/image" Target="../media/image54.png"/><Relationship Id="rId10" Type="http://schemas.openxmlformats.org/officeDocument/2006/relationships/customXml" Target="../ink/ink144.xml"/><Relationship Id="rId4" Type="http://schemas.openxmlformats.org/officeDocument/2006/relationships/customXml" Target="../ink/ink139.xml"/><Relationship Id="rId9" Type="http://schemas.openxmlformats.org/officeDocument/2006/relationships/image" Target="../media/image51.png"/><Relationship Id="rId14" Type="http://schemas.openxmlformats.org/officeDocument/2006/relationships/customXml" Target="../ink/ink14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57.png"/><Relationship Id="rId7" Type="http://schemas.openxmlformats.org/officeDocument/2006/relationships/customXml" Target="../ink/ink151.xml"/><Relationship Id="rId2" Type="http://schemas.openxmlformats.org/officeDocument/2006/relationships/customXml" Target="../ink/ink14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0.xml"/><Relationship Id="rId11" Type="http://schemas.openxmlformats.org/officeDocument/2006/relationships/image" Target="../media/image27.wmf"/><Relationship Id="rId5" Type="http://schemas.openxmlformats.org/officeDocument/2006/relationships/customXml" Target="../ink/ink149.xml"/><Relationship Id="rId10" Type="http://schemas.openxmlformats.org/officeDocument/2006/relationships/oleObject" Target="../embeddings/oleObject23.bin"/><Relationship Id="rId4" Type="http://schemas.openxmlformats.org/officeDocument/2006/relationships/customXml" Target="../ink/ink148.xml"/><Relationship Id="rId9" Type="http://schemas.openxmlformats.org/officeDocument/2006/relationships/image" Target="../media/image2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57.png"/><Relationship Id="rId7" Type="http://schemas.openxmlformats.org/officeDocument/2006/relationships/customXml" Target="../ink/ink156.xml"/><Relationship Id="rId2" Type="http://schemas.openxmlformats.org/officeDocument/2006/relationships/customXml" Target="../ink/ink15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5.xml"/><Relationship Id="rId5" Type="http://schemas.openxmlformats.org/officeDocument/2006/relationships/customXml" Target="../ink/ink154.xml"/><Relationship Id="rId4" Type="http://schemas.openxmlformats.org/officeDocument/2006/relationships/customXml" Target="../ink/ink153.xml"/><Relationship Id="rId9" Type="http://schemas.openxmlformats.org/officeDocument/2006/relationships/image" Target="../media/image28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customXml" Target="../ink/ink161.xml"/><Relationship Id="rId2" Type="http://schemas.openxmlformats.org/officeDocument/2006/relationships/customXml" Target="../ink/ink15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60.xml"/><Relationship Id="rId5" Type="http://schemas.openxmlformats.org/officeDocument/2006/relationships/customXml" Target="../ink/ink159.xml"/><Relationship Id="rId4" Type="http://schemas.openxmlformats.org/officeDocument/2006/relationships/customXml" Target="../ink/ink15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57.png"/><Relationship Id="rId7" Type="http://schemas.openxmlformats.org/officeDocument/2006/relationships/customXml" Target="../ink/ink166.xml"/><Relationship Id="rId2" Type="http://schemas.openxmlformats.org/officeDocument/2006/relationships/customXml" Target="../ink/ink16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65.xml"/><Relationship Id="rId5" Type="http://schemas.openxmlformats.org/officeDocument/2006/relationships/customXml" Target="../ink/ink164.xml"/><Relationship Id="rId4" Type="http://schemas.openxmlformats.org/officeDocument/2006/relationships/customXml" Target="../ink/ink163.xml"/><Relationship Id="rId9" Type="http://schemas.openxmlformats.org/officeDocument/2006/relationships/image" Target="../media/image2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28.png"/><Relationship Id="rId18" Type="http://schemas.openxmlformats.org/officeDocument/2006/relationships/customXml" Target="../ink/ink176.xml"/><Relationship Id="rId3" Type="http://schemas.openxmlformats.org/officeDocument/2006/relationships/image" Target="../media/image57.png"/><Relationship Id="rId7" Type="http://schemas.openxmlformats.org/officeDocument/2006/relationships/customXml" Target="../ink/ink171.xml"/><Relationship Id="rId12" Type="http://schemas.openxmlformats.org/officeDocument/2006/relationships/customXml" Target="../ink/ink173.xml"/><Relationship Id="rId17" Type="http://schemas.openxmlformats.org/officeDocument/2006/relationships/image" Target="../media/image30.png"/><Relationship Id="rId2" Type="http://schemas.openxmlformats.org/officeDocument/2006/relationships/customXml" Target="../ink/ink167.xml"/><Relationship Id="rId16" Type="http://schemas.openxmlformats.org/officeDocument/2006/relationships/customXml" Target="../ink/ink175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70.xml"/><Relationship Id="rId11" Type="http://schemas.openxmlformats.org/officeDocument/2006/relationships/image" Target="../media/image27.png"/><Relationship Id="rId5" Type="http://schemas.openxmlformats.org/officeDocument/2006/relationships/customXml" Target="../ink/ink169.xml"/><Relationship Id="rId15" Type="http://schemas.openxmlformats.org/officeDocument/2006/relationships/image" Target="../media/image29.png"/><Relationship Id="rId10" Type="http://schemas.openxmlformats.org/officeDocument/2006/relationships/customXml" Target="../ink/ink172.xml"/><Relationship Id="rId19" Type="http://schemas.openxmlformats.org/officeDocument/2006/relationships/image" Target="../media/image31.png"/><Relationship Id="rId4" Type="http://schemas.openxmlformats.org/officeDocument/2006/relationships/customXml" Target="../ink/ink168.xml"/><Relationship Id="rId9" Type="http://schemas.openxmlformats.org/officeDocument/2006/relationships/image" Target="../media/image30.wmf"/><Relationship Id="rId14" Type="http://schemas.openxmlformats.org/officeDocument/2006/relationships/customXml" Target="../ink/ink1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57.png"/><Relationship Id="rId7" Type="http://schemas.openxmlformats.org/officeDocument/2006/relationships/customXml" Target="../ink/ink181.xml"/><Relationship Id="rId2" Type="http://schemas.openxmlformats.org/officeDocument/2006/relationships/customXml" Target="../ink/ink17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80.xml"/><Relationship Id="rId5" Type="http://schemas.openxmlformats.org/officeDocument/2006/relationships/customXml" Target="../ink/ink179.xml"/><Relationship Id="rId4" Type="http://schemas.openxmlformats.org/officeDocument/2006/relationships/customXml" Target="../ink/ink178.xml"/><Relationship Id="rId9" Type="http://schemas.openxmlformats.org/officeDocument/2006/relationships/image" Target="../media/image31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8.png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83.xml"/><Relationship Id="rId5" Type="http://schemas.openxmlformats.org/officeDocument/2006/relationships/image" Target="../media/image36.png"/><Relationship Id="rId4" Type="http://schemas.openxmlformats.org/officeDocument/2006/relationships/customXml" Target="../ink/ink18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57.png"/><Relationship Id="rId7" Type="http://schemas.openxmlformats.org/officeDocument/2006/relationships/customXml" Target="../ink/ink188.xml"/><Relationship Id="rId2" Type="http://schemas.openxmlformats.org/officeDocument/2006/relationships/customXml" Target="../ink/ink18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7.xml"/><Relationship Id="rId5" Type="http://schemas.openxmlformats.org/officeDocument/2006/relationships/customXml" Target="../ink/ink186.xml"/><Relationship Id="rId4" Type="http://schemas.openxmlformats.org/officeDocument/2006/relationships/customXml" Target="../ink/ink185.xml"/><Relationship Id="rId9" Type="http://schemas.openxmlformats.org/officeDocument/2006/relationships/image" Target="../media/image34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57.png"/><Relationship Id="rId7" Type="http://schemas.openxmlformats.org/officeDocument/2006/relationships/customXml" Target="../ink/ink193.xml"/><Relationship Id="rId2" Type="http://schemas.openxmlformats.org/officeDocument/2006/relationships/customXml" Target="../ink/ink18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92.xml"/><Relationship Id="rId5" Type="http://schemas.openxmlformats.org/officeDocument/2006/relationships/customXml" Target="../ink/ink191.xml"/><Relationship Id="rId4" Type="http://schemas.openxmlformats.org/officeDocument/2006/relationships/customXml" Target="../ink/ink190.xml"/><Relationship Id="rId9" Type="http://schemas.openxmlformats.org/officeDocument/2006/relationships/image" Target="../media/image35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50.png"/><Relationship Id="rId18" Type="http://schemas.openxmlformats.org/officeDocument/2006/relationships/customXml" Target="../ink/ink10.xml"/><Relationship Id="rId3" Type="http://schemas.openxmlformats.org/officeDocument/2006/relationships/image" Target="../media/image57.png"/><Relationship Id="rId21" Type="http://schemas.openxmlformats.org/officeDocument/2006/relationships/image" Target="../media/image9.png"/><Relationship Id="rId7" Type="http://schemas.openxmlformats.org/officeDocument/2006/relationships/customXml" Target="../ink/ink5.xml"/><Relationship Id="rId12" Type="http://schemas.openxmlformats.org/officeDocument/2006/relationships/customXml" Target="../ink/ink7.xml"/><Relationship Id="rId17" Type="http://schemas.openxmlformats.org/officeDocument/2006/relationships/image" Target="../media/image7.png"/><Relationship Id="rId2" Type="http://schemas.openxmlformats.org/officeDocument/2006/relationships/customXml" Target="../ink/ink1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11" Type="http://schemas.openxmlformats.org/officeDocument/2006/relationships/image" Target="../media/image4.png"/><Relationship Id="rId5" Type="http://schemas.openxmlformats.org/officeDocument/2006/relationships/customXml" Target="../ink/ink3.xml"/><Relationship Id="rId15" Type="http://schemas.openxmlformats.org/officeDocument/2006/relationships/image" Target="../media/image60.png"/><Relationship Id="rId10" Type="http://schemas.openxmlformats.org/officeDocument/2006/relationships/customXml" Target="../ink/ink6.xml"/><Relationship Id="rId19" Type="http://schemas.openxmlformats.org/officeDocument/2006/relationships/image" Target="../media/image8.png"/><Relationship Id="rId4" Type="http://schemas.openxmlformats.org/officeDocument/2006/relationships/customXml" Target="../ink/ink2.xml"/><Relationship Id="rId9" Type="http://schemas.openxmlformats.org/officeDocument/2006/relationships/image" Target="../media/image7.wmf"/><Relationship Id="rId14" Type="http://schemas.openxmlformats.org/officeDocument/2006/relationships/customXml" Target="../ink/ink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57.png"/><Relationship Id="rId7" Type="http://schemas.openxmlformats.org/officeDocument/2006/relationships/oleObject" Target="../embeddings/oleObject2.bin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.xml"/><Relationship Id="rId5" Type="http://schemas.openxmlformats.org/officeDocument/2006/relationships/customXml" Target="../ink/ink14.xml"/><Relationship Id="rId4" Type="http://schemas.openxmlformats.org/officeDocument/2006/relationships/customXml" Target="../ink/ink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57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9.xml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12.png"/><Relationship Id="rId4" Type="http://schemas.openxmlformats.org/officeDocument/2006/relationships/customXml" Target="../ink/ink17.xml"/><Relationship Id="rId9" Type="http://schemas.openxmlformats.org/officeDocument/2006/relationships/customXml" Target="../ink/ink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customXml" Target="../ink/ink28.xml"/><Relationship Id="rId3" Type="http://schemas.openxmlformats.org/officeDocument/2006/relationships/image" Target="../media/image57.pn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6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5.xml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15.png"/><Relationship Id="rId4" Type="http://schemas.openxmlformats.org/officeDocument/2006/relationships/customXml" Target="../ink/ink23.xml"/><Relationship Id="rId9" Type="http://schemas.openxmlformats.org/officeDocument/2006/relationships/customXml" Target="../ink/ink26.xml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redondeado 30"/>
          <p:cNvSpPr/>
          <p:nvPr/>
        </p:nvSpPr>
        <p:spPr>
          <a:xfrm>
            <a:off x="745779" y="4771539"/>
            <a:ext cx="66615" cy="6280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26" y="825670"/>
            <a:ext cx="1225529" cy="4742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26221" r="9506" b="25189"/>
          <a:stretch/>
        </p:blipFill>
        <p:spPr>
          <a:xfrm>
            <a:off x="561807" y="780970"/>
            <a:ext cx="1951868" cy="50994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27A467F-424B-68C9-47A0-ECEB25C5D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191" y="1829088"/>
            <a:ext cx="7800397" cy="1599912"/>
          </a:xfrm>
        </p:spPr>
        <p:txBody>
          <a:bodyPr anchor="ctr" anchorCtr="0">
            <a:normAutofit fontScale="90000"/>
          </a:bodyPr>
          <a:lstStyle/>
          <a:p>
            <a:r>
              <a:rPr lang="es-PE" sz="5400" dirty="0">
                <a:solidFill>
                  <a:schemeClr val="bg1"/>
                </a:solidFill>
              </a:rPr>
              <a:t>Creación de formularios electrónicos en </a:t>
            </a:r>
            <a:r>
              <a:rPr lang="es-PE" sz="5400" dirty="0" err="1">
                <a:solidFill>
                  <a:schemeClr val="bg1"/>
                </a:solidFill>
              </a:rPr>
              <a:t>REDCap</a:t>
            </a:r>
            <a:r>
              <a:rPr lang="es-PE" sz="5400" dirty="0">
                <a:solidFill>
                  <a:schemeClr val="bg1"/>
                </a:solidFill>
              </a:rPr>
              <a:t> – Parte 3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09BF02BA-08D9-D354-E295-0A44C8D5B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9893" y="3958205"/>
            <a:ext cx="5540992" cy="426881"/>
          </a:xfrm>
        </p:spPr>
        <p:txBody>
          <a:bodyPr>
            <a:normAutofit fontScale="92500" lnSpcReduction="10000"/>
          </a:bodyPr>
          <a:lstStyle/>
          <a:p>
            <a:r>
              <a:rPr lang="es-PE" sz="2800" b="1" dirty="0"/>
              <a:t>Percy Soto-Becerra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B0576C5-D14E-0557-0C07-ADFA5C7B56BC}"/>
              </a:ext>
            </a:extLst>
          </p:cNvPr>
          <p:cNvSpPr txBox="1">
            <a:spLocks/>
          </p:cNvSpPr>
          <p:nvPr/>
        </p:nvSpPr>
        <p:spPr>
          <a:xfrm>
            <a:off x="1294584" y="4771539"/>
            <a:ext cx="8735292" cy="42688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800" dirty="0"/>
              <a:t>Investigador, Instituto de Evaluación de Tecnologías en Salud e Investigación – IESTI, EsSalud</a:t>
            </a:r>
          </a:p>
        </p:txBody>
      </p:sp>
    </p:spTree>
    <p:extLst>
      <p:ext uri="{BB962C8B-B14F-4D97-AF65-F5344CB8AC3E}">
        <p14:creationId xmlns:p14="http://schemas.microsoft.com/office/powerpoint/2010/main" val="28665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3F5A6E0C-DBE3-4F53-AE47-AEF7C053C716}"/>
                  </a:ext>
                </a:extLst>
              </p14:cNvPr>
              <p14:cNvContentPartPr/>
              <p14:nvPr/>
            </p14:nvContentPartPr>
            <p14:xfrm>
              <a:off x="7661582" y="4461579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3F5A6E0C-DBE3-4F53-AE47-AEF7C053C7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2942" y="445293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B3F8CB1D-78C4-4BD1-8E06-69C37C76AC98}"/>
                  </a:ext>
                </a:extLst>
              </p14:cNvPr>
              <p14:cNvContentPartPr/>
              <p14:nvPr/>
            </p14:nvContentPartPr>
            <p14:xfrm>
              <a:off x="3452462" y="4918779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B3F8CB1D-78C4-4BD1-8E06-69C37C76AC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3822" y="490977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EE0F6E5-A3D1-4C98-AD59-A85F3382C523}"/>
                  </a:ext>
                </a:extLst>
              </p14:cNvPr>
              <p14:cNvContentPartPr/>
              <p14:nvPr/>
            </p14:nvContentPartPr>
            <p14:xfrm>
              <a:off x="2443742" y="1718379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EE0F6E5-A3D1-4C98-AD59-A85F3382C5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34742" y="170973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465B90C-43A9-4F43-97D7-FBE4CF63BEAE}"/>
                  </a:ext>
                </a:extLst>
              </p14:cNvPr>
              <p14:cNvContentPartPr/>
              <p14:nvPr/>
            </p14:nvContentPartPr>
            <p14:xfrm>
              <a:off x="5470622" y="2711619"/>
              <a:ext cx="12600" cy="28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465B90C-43A9-4F43-97D7-FBE4CF63BE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61982" y="2702979"/>
                <a:ext cx="302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F99A98A3-61CD-497A-B255-6407FFB0A614}"/>
                  </a:ext>
                </a:extLst>
              </p14:cNvPr>
              <p14:cNvContentPartPr/>
              <p14:nvPr/>
            </p14:nvContentPartPr>
            <p14:xfrm>
              <a:off x="14535422" y="4288419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F99A98A3-61CD-497A-B255-6407FFB0A6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26782" y="427941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ABA5992-6BF6-4AB1-B522-AFEDEBCEA4D8}"/>
                  </a:ext>
                </a:extLst>
              </p14:cNvPr>
              <p14:cNvContentPartPr/>
              <p14:nvPr/>
            </p14:nvContentPartPr>
            <p14:xfrm>
              <a:off x="10184462" y="3625659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ABA5992-6BF6-4AB1-B522-AFEDEBCEA4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75822" y="361701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88870211-CB9A-4088-A5F4-4B5C42FAB437}"/>
                  </a:ext>
                </a:extLst>
              </p14:cNvPr>
              <p14:cNvContentPartPr/>
              <p14:nvPr/>
            </p14:nvContentPartPr>
            <p14:xfrm>
              <a:off x="9254582" y="3168819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88870211-CB9A-4088-A5F4-4B5C42FAB4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45582" y="315981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81C22581-0A48-44BD-842A-F2BC908FCB28}"/>
                  </a:ext>
                </a:extLst>
              </p14:cNvPr>
              <p14:cNvContentPartPr/>
              <p14:nvPr/>
            </p14:nvContentPartPr>
            <p14:xfrm>
              <a:off x="5896142" y="3247299"/>
              <a:ext cx="360" cy="36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81C22581-0A48-44BD-842A-F2BC908FCB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87502" y="323865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FE236308-88F7-4B36-AB1C-37F9DD1A35FA}"/>
                  </a:ext>
                </a:extLst>
              </p14:cNvPr>
              <p14:cNvContentPartPr/>
              <p14:nvPr/>
            </p14:nvContentPartPr>
            <p14:xfrm>
              <a:off x="3786542" y="2885139"/>
              <a:ext cx="28440" cy="36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FE236308-88F7-4B36-AB1C-37F9DD1A35F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77902" y="2876139"/>
                <a:ext cx="4608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9" name="Objeto 18">
            <a:extLst>
              <a:ext uri="{FF2B5EF4-FFF2-40B4-BE49-F238E27FC236}">
                <a16:creationId xmlns:a16="http://schemas.microsoft.com/office/drawing/2014/main" id="{AA0660DA-9C7B-4B6D-A4F4-CC428531FB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094" y="270951"/>
          <a:ext cx="9520020" cy="5309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19" imgW="7343640" imgH="4095720" progId="Paint.Picture">
                  <p:embed/>
                </p:oleObj>
              </mc:Choice>
              <mc:Fallback>
                <p:oleObj name="Imagen de mapa de bits" r:id="rId19" imgW="7343640" imgH="4095720" progId="Paint.Picture">
                  <p:embed/>
                  <p:pic>
                    <p:nvPicPr>
                      <p:cNvPr id="19" name="Objeto 18">
                        <a:extLst>
                          <a:ext uri="{FF2B5EF4-FFF2-40B4-BE49-F238E27FC236}">
                            <a16:creationId xmlns:a16="http://schemas.microsoft.com/office/drawing/2014/main" id="{AA0660DA-9C7B-4B6D-A4F4-CC428531FB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3094" y="270951"/>
                        <a:ext cx="9520020" cy="5309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upo 21">
            <a:extLst>
              <a:ext uri="{FF2B5EF4-FFF2-40B4-BE49-F238E27FC236}">
                <a16:creationId xmlns:a16="http://schemas.microsoft.com/office/drawing/2014/main" id="{91CF42DA-9A65-4F60-A634-7412EFBBAC60}"/>
              </a:ext>
            </a:extLst>
          </p:cNvPr>
          <p:cNvGrpSpPr/>
          <p:nvPr/>
        </p:nvGrpSpPr>
        <p:grpSpPr>
          <a:xfrm>
            <a:off x="6587634" y="2601893"/>
            <a:ext cx="3075480" cy="748080"/>
            <a:chOff x="5627582" y="1765539"/>
            <a:chExt cx="3075480" cy="74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CE2936C-EA79-473F-AE57-DA7169865BD6}"/>
                    </a:ext>
                  </a:extLst>
                </p14:cNvPr>
                <p14:cNvContentPartPr/>
                <p14:nvPr/>
              </p14:nvContentPartPr>
              <p14:xfrm>
                <a:off x="5640902" y="1765539"/>
                <a:ext cx="3062160" cy="7257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CE2936C-EA79-473F-AE57-DA7169865BD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32262" y="1756539"/>
                  <a:ext cx="3079800" cy="7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9D86F9A-A999-41CC-87AD-BAA172412BD0}"/>
                    </a:ext>
                  </a:extLst>
                </p14:cNvPr>
                <p14:cNvContentPartPr/>
                <p14:nvPr/>
              </p14:nvContentPartPr>
              <p14:xfrm>
                <a:off x="5627582" y="2294019"/>
                <a:ext cx="266760" cy="2196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9D86F9A-A999-41CC-87AD-BAA172412B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18942" y="2285379"/>
                  <a:ext cx="28440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18EAFA2F-3BFF-4209-9A11-E267F123C1D2}"/>
                  </a:ext>
                </a:extLst>
              </p14:cNvPr>
              <p14:cNvContentPartPr/>
              <p14:nvPr/>
            </p14:nvContentPartPr>
            <p14:xfrm>
              <a:off x="7390862" y="2868939"/>
              <a:ext cx="19080" cy="1008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18EAFA2F-3BFF-4209-9A11-E267F123C1D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82222" y="2860299"/>
                <a:ext cx="3672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648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Etiqueta de acción</a:t>
            </a:r>
            <a:b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kumimoji="0" lang="es-MX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</a:t>
            </a: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Tags”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0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84F461C-3E2F-4B7E-B05E-809EB481E6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791411"/>
          <a:ext cx="8303811" cy="434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12916080" imgH="6762600" progId="Paint.Picture">
                  <p:embed/>
                </p:oleObj>
              </mc:Choice>
              <mc:Fallback>
                <p:oleObj name="Imagen de mapa de bits" r:id="rId8" imgW="12916080" imgH="676260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384F461C-3E2F-4B7E-B05E-809EB481E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791411"/>
                        <a:ext cx="8303811" cy="434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EF16C3AE-23B0-4D3C-BD46-C13759C259F6}"/>
              </a:ext>
            </a:extLst>
          </p:cNvPr>
          <p:cNvSpPr txBox="1"/>
          <p:nvPr/>
        </p:nvSpPr>
        <p:spPr>
          <a:xfrm>
            <a:off x="8418786" y="1292772"/>
            <a:ext cx="34211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Herramientas para personalizar experiencia de ingreso de datos en formularios y encuestas en línea.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Acción que es ejecutada en el campo cuando se utiliza el campo o se muestra. </a:t>
            </a:r>
            <a:endParaRPr lang="es-MX" sz="240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8263B387-38D6-4556-91CD-D8247BB9A2E1}"/>
              </a:ext>
            </a:extLst>
          </p:cNvPr>
          <p:cNvGrpSpPr/>
          <p:nvPr/>
        </p:nvGrpSpPr>
        <p:grpSpPr>
          <a:xfrm>
            <a:off x="1339622" y="4181139"/>
            <a:ext cx="615240" cy="1573200"/>
            <a:chOff x="1339622" y="4181139"/>
            <a:chExt cx="615240" cy="157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9E00F997-67F6-4890-9B4E-E997D7337EC2}"/>
                    </a:ext>
                  </a:extLst>
                </p14:cNvPr>
                <p14:cNvContentPartPr/>
                <p14:nvPr/>
              </p14:nvContentPartPr>
              <p14:xfrm>
                <a:off x="1364462" y="4297419"/>
                <a:ext cx="590400" cy="14569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9E00F997-67F6-4890-9B4E-E997D7337E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55462" y="4288779"/>
                  <a:ext cx="608040" cy="14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E0895B3-0B1F-4497-A181-119CFA18A99A}"/>
                    </a:ext>
                  </a:extLst>
                </p14:cNvPr>
                <p14:cNvContentPartPr/>
                <p14:nvPr/>
              </p14:nvContentPartPr>
              <p14:xfrm>
                <a:off x="1339622" y="4181139"/>
                <a:ext cx="365040" cy="3751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E0895B3-0B1F-4497-A181-119CFA18A9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0622" y="4172139"/>
                  <a:ext cx="382680" cy="39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159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A1539C47-1209-4721-B597-DCAC7BEF28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9003" y="75513"/>
          <a:ext cx="9166334" cy="591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10439280" imgH="6734160" progId="Paint.Picture">
                  <p:embed/>
                </p:oleObj>
              </mc:Choice>
              <mc:Fallback>
                <p:oleObj name="Imagen de mapa de bits" r:id="rId8" imgW="10439280" imgH="673416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A1539C47-1209-4721-B597-DCAC7BEF28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29003" y="75513"/>
                        <a:ext cx="9166334" cy="591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1053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07809613-CF21-4DDB-8DB7-77CA5DE08B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169" y="246173"/>
          <a:ext cx="7851666" cy="5491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10172880" imgH="7115040" progId="Paint.Picture">
                  <p:embed/>
                </p:oleObj>
              </mc:Choice>
              <mc:Fallback>
                <p:oleObj name="Imagen de mapa de bits" r:id="rId8" imgW="10172880" imgH="711504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07809613-CF21-4DDB-8DB7-77CA5DE08B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169" y="246173"/>
                        <a:ext cx="7851666" cy="5491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3968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Campos de texto descriptivo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09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BFD225E-E7C7-4904-9EA8-D7F1CDBD2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72" y="2528435"/>
            <a:ext cx="10932886" cy="3059565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dirty="0"/>
              <a:t>Permite escribir lo que sea.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dirty="0"/>
              <a:t>También podemos incrustar videos de </a:t>
            </a:r>
            <a:r>
              <a:rPr lang="es-ES" sz="3200" dirty="0" err="1"/>
              <a:t>youtube</a:t>
            </a:r>
            <a:r>
              <a:rPr lang="es-MX" sz="3200" dirty="0"/>
              <a:t>, imágenes o audios.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3200" dirty="0"/>
              <a:t>Su uso se potencia con el uso de la herramienta de enriquecimiento de texto.</a:t>
            </a:r>
            <a:endParaRPr lang="es-ES" sz="3200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7B2119F-7F82-4A16-A814-A8CFB926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550857"/>
          </a:xfrm>
        </p:spPr>
        <p:txBody>
          <a:bodyPr>
            <a:normAutofit fontScale="90000"/>
          </a:bodyPr>
          <a:lstStyle/>
          <a:p>
            <a:r>
              <a:rPr lang="es-ES" dirty="0"/>
              <a:t>¿Para qué sirve?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131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E6A68096-ACEB-406D-B03A-459D46C63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869" y="487159"/>
          <a:ext cx="10012856" cy="5579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12668400" imgH="7058160" progId="Paint.Picture">
                  <p:embed/>
                </p:oleObj>
              </mc:Choice>
              <mc:Fallback>
                <p:oleObj name="Imagen de mapa de bits" r:id="rId8" imgW="12668400" imgH="7058160" progId="Paint.Picture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E6A68096-ACEB-406D-B03A-459D46C63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8869" y="487159"/>
                        <a:ext cx="10012856" cy="5579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201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94C1F48B-F374-4FAD-AB16-412CB4C64A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3747" y="219075"/>
          <a:ext cx="7258050" cy="641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7257960" imgH="6419880" progId="Paint.Picture">
                  <p:embed/>
                </p:oleObj>
              </mc:Choice>
              <mc:Fallback>
                <p:oleObj name="Imagen de mapa de bits" r:id="rId8" imgW="7257960" imgH="641988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94C1F48B-F374-4FAD-AB16-412CB4C64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73747" y="219075"/>
                        <a:ext cx="7258050" cy="641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766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Editor de enriquecimiento de texto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3888048" y="2347077"/>
            <a:ext cx="426766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3100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TEXTO</a:t>
            </a:r>
            <a:br>
              <a:rPr lang="es-PE" sz="5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s-PE" sz="5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0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A965B60-4751-4ED7-A3A2-B21CA27D8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71" y="1454193"/>
            <a:ext cx="10932887" cy="413380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Es un editor de texto (como Word) enriquecido para adornar sus etiquetas de campo o encabezados de sección con muchas opciones para dar formato al texto.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2400" dirty="0"/>
              <a:t>Sirve para cualquier tipo de campo.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2400" dirty="0"/>
              <a:t>Muy útil cuando se combina con campos de texto descriptivo.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Permite cambios de color de texto, color de fondo, creación de tablas, texto de varios tamaños, lista con viñetas y más.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Problema: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2400" dirty="0"/>
              <a:t>Los PDF anotados aún no pueden reflejar bien estos campos. (En futuras ediciones serán corregidas). </a:t>
            </a:r>
            <a:endParaRPr lang="es-MX" sz="2400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878C20E-CB16-421C-91EA-0454E3240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56" y="128630"/>
            <a:ext cx="10932887" cy="1325563"/>
          </a:xfrm>
        </p:spPr>
        <p:txBody>
          <a:bodyPr/>
          <a:lstStyle/>
          <a:p>
            <a:r>
              <a:rPr lang="es-ES" dirty="0"/>
              <a:t>¿Qué es y para qué sirve?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28716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0C00A561-99CD-4C9A-9F05-2981DBDE95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287" y="140898"/>
          <a:ext cx="7206975" cy="5937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9" imgW="6867360" imgH="5657760" progId="Paint.Picture">
                  <p:embed/>
                </p:oleObj>
              </mc:Choice>
              <mc:Fallback>
                <p:oleObj name="Imagen de mapa de bits" r:id="rId9" imgW="6867360" imgH="565776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0C00A561-99CD-4C9A-9F05-2981DBDE95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1287" y="140898"/>
                        <a:ext cx="7206975" cy="5937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upo 8">
            <a:extLst>
              <a:ext uri="{FF2B5EF4-FFF2-40B4-BE49-F238E27FC236}">
                <a16:creationId xmlns:a16="http://schemas.microsoft.com/office/drawing/2014/main" id="{AC557CA0-B6B0-4BB1-9556-ACFDF7DE786D}"/>
              </a:ext>
            </a:extLst>
          </p:cNvPr>
          <p:cNvGrpSpPr/>
          <p:nvPr/>
        </p:nvGrpSpPr>
        <p:grpSpPr>
          <a:xfrm>
            <a:off x="6389342" y="2075859"/>
            <a:ext cx="4614120" cy="1488240"/>
            <a:chOff x="6389342" y="2075859"/>
            <a:chExt cx="4614120" cy="148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3429322B-432A-4684-A834-A5F47B722646}"/>
                    </a:ext>
                  </a:extLst>
                </p14:cNvPr>
                <p14:cNvContentPartPr/>
                <p14:nvPr/>
              </p14:nvContentPartPr>
              <p14:xfrm>
                <a:off x="6498422" y="2855259"/>
                <a:ext cx="3638880" cy="5515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3429322B-432A-4684-A834-A5F47B7226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89782" y="2846259"/>
                  <a:ext cx="36565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A39F04B2-D3B7-4705-AE2A-0D7B6AC40218}"/>
                    </a:ext>
                  </a:extLst>
                </p14:cNvPr>
                <p14:cNvContentPartPr/>
                <p14:nvPr/>
              </p14:nvContentPartPr>
              <p14:xfrm>
                <a:off x="6389342" y="3026979"/>
                <a:ext cx="263880" cy="5371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A39F04B2-D3B7-4705-AE2A-0D7B6AC4021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80342" y="3017979"/>
                  <a:ext cx="28152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979BE9D-672F-40E6-852E-F05B345177FF}"/>
                    </a:ext>
                  </a:extLst>
                </p14:cNvPr>
                <p14:cNvContentPartPr/>
                <p14:nvPr/>
              </p14:nvContentPartPr>
              <p14:xfrm>
                <a:off x="10594502" y="2075859"/>
                <a:ext cx="408960" cy="7657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979BE9D-672F-40E6-852E-F05B345177F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585862" y="2067219"/>
                  <a:ext cx="42660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BB683423-AFCF-48B6-8753-E72E0BA35A12}"/>
                    </a:ext>
                  </a:extLst>
                </p14:cNvPr>
                <p14:cNvContentPartPr/>
                <p14:nvPr/>
              </p14:nvContentPartPr>
              <p14:xfrm>
                <a:off x="10941182" y="3263499"/>
                <a:ext cx="360" cy="64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BB683423-AFCF-48B6-8753-E72E0BA35A1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932542" y="3254499"/>
                  <a:ext cx="18000" cy="2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1524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FBFBF4DA-7771-4F6D-889F-FEE172EA58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186" y="650041"/>
          <a:ext cx="10419164" cy="3697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9" imgW="6924600" imgH="2457360" progId="Paint.Picture">
                  <p:embed/>
                </p:oleObj>
              </mc:Choice>
              <mc:Fallback>
                <p:oleObj name="Imagen de mapa de bits" r:id="rId9" imgW="6924600" imgH="2457360" progId="Paint.Picture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FBFBF4DA-7771-4F6D-889F-FEE172EA58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186" y="650041"/>
                        <a:ext cx="10419164" cy="3697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BC7FFBA1-CBCC-40BC-BA3C-99E2349C314F}"/>
                  </a:ext>
                </a:extLst>
              </p14:cNvPr>
              <p14:cNvContentPartPr/>
              <p14:nvPr/>
            </p14:nvContentPartPr>
            <p14:xfrm>
              <a:off x="9175022" y="2285739"/>
              <a:ext cx="863640" cy="301284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BC7FFBA1-CBCC-40BC-BA3C-99E2349C31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66382" y="2276739"/>
                <a:ext cx="881280" cy="30304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D0B78800-C0ED-4C75-9427-3BB9D0DCD4D0}"/>
              </a:ext>
            </a:extLst>
          </p:cNvPr>
          <p:cNvSpPr txBox="1"/>
          <p:nvPr/>
        </p:nvSpPr>
        <p:spPr>
          <a:xfrm>
            <a:off x="8169081" y="5423338"/>
            <a:ext cx="3151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¡Acepta código de diseño web!</a:t>
            </a:r>
            <a:endParaRPr lang="es-MX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677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Incrustación de campos</a:t>
            </a:r>
            <a:b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“Field </a:t>
            </a:r>
            <a:r>
              <a:rPr kumimoji="0" lang="es-MX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43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3E99140-EFA4-44A0-BF57-4223654D4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Mejora experiencia personalizadas de encuestas e instrumentos.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Permite reposicionar elementos de campos en una pagina de encuesta o formulario, brindando mayor control sobre apariencia.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Este tipo de personalización no ofrece Google </a:t>
            </a:r>
            <a:r>
              <a:rPr lang="es-ES" sz="3200" dirty="0" err="1"/>
              <a:t>Form</a:t>
            </a:r>
            <a:r>
              <a:rPr lang="es-ES" sz="3200" dirty="0"/>
              <a:t> ni la versión de paga de SurveyMonkey.</a:t>
            </a:r>
            <a:endParaRPr lang="es-MX" sz="3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F98127C-590D-4D30-947A-F7889BC7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Incrustación de campos</a:t>
            </a:r>
            <a:endParaRPr lang="es-MX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6774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CA9372AF-948B-4CC6-B82F-59878AA533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504" y="531156"/>
          <a:ext cx="7200900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9" imgW="7201080" imgH="5067360" progId="Paint.Picture">
                  <p:embed/>
                </p:oleObj>
              </mc:Choice>
              <mc:Fallback>
                <p:oleObj name="Imagen de mapa de bits" r:id="rId9" imgW="7201080" imgH="506736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CA9372AF-948B-4CC6-B82F-59878AA533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8504" y="531156"/>
                        <a:ext cx="7200900" cy="506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1001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CA9372AF-948B-4CC6-B82F-59878AA533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504" y="531156"/>
          <a:ext cx="7200900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9" imgW="7201080" imgH="5067360" progId="Paint.Picture">
                  <p:embed/>
                </p:oleObj>
              </mc:Choice>
              <mc:Fallback>
                <p:oleObj name="Imagen de mapa de bits" r:id="rId9" imgW="7201080" imgH="506736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CA9372AF-948B-4CC6-B82F-59878AA533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8504" y="531156"/>
                        <a:ext cx="7200900" cy="506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C9A5AD5-74E7-478D-9E0E-8805B97289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661" y="1130148"/>
          <a:ext cx="12040833" cy="4074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11" imgW="6248520" imgH="2114640" progId="Paint.Picture">
                  <p:embed/>
                </p:oleObj>
              </mc:Choice>
              <mc:Fallback>
                <p:oleObj name="Imagen de mapa de bits" r:id="rId11" imgW="6248520" imgH="211464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5C9A5AD5-74E7-478D-9E0E-8805B97289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1661" y="1130148"/>
                        <a:ext cx="12040833" cy="4074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1514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597F140C-2511-4638-978A-5F2B7FBDB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42614"/>
          <a:ext cx="7893433" cy="6372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9" imgW="7515360" imgH="6067440" progId="Paint.Picture">
                  <p:embed/>
                </p:oleObj>
              </mc:Choice>
              <mc:Fallback>
                <p:oleObj name="Imagen de mapa de bits" r:id="rId9" imgW="7515360" imgH="6067440" progId="Paint.Picture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597F140C-2511-4638-978A-5F2B7FBDB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242614"/>
                        <a:ext cx="7893433" cy="6372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6884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597F140C-2511-4638-978A-5F2B7FBDB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42614"/>
          <a:ext cx="7893433" cy="6372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9" imgW="7515360" imgH="6067440" progId="Paint.Picture">
                  <p:embed/>
                </p:oleObj>
              </mc:Choice>
              <mc:Fallback>
                <p:oleObj name="Imagen de mapa de bits" r:id="rId9" imgW="7515360" imgH="6067440" progId="Paint.Picture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597F140C-2511-4638-978A-5F2B7FBDB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242614"/>
                        <a:ext cx="7893433" cy="6372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CF46C2F0-4460-4109-B6FF-90C5A37445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720467"/>
          <a:ext cx="11424402" cy="374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11" imgW="7562880" imgH="2476440" progId="Paint.Picture">
                  <p:embed/>
                </p:oleObj>
              </mc:Choice>
              <mc:Fallback>
                <p:oleObj name="Imagen de mapa de bits" r:id="rId11" imgW="7562880" imgH="247644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CF46C2F0-4460-4109-B6FF-90C5A37445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0" y="720467"/>
                        <a:ext cx="11424402" cy="374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upo 14">
            <a:extLst>
              <a:ext uri="{FF2B5EF4-FFF2-40B4-BE49-F238E27FC236}">
                <a16:creationId xmlns:a16="http://schemas.microsoft.com/office/drawing/2014/main" id="{115ECCED-2B6B-4BC0-9A8C-BCB34AEAC82E}"/>
              </a:ext>
            </a:extLst>
          </p:cNvPr>
          <p:cNvGrpSpPr/>
          <p:nvPr/>
        </p:nvGrpSpPr>
        <p:grpSpPr>
          <a:xfrm>
            <a:off x="4887422" y="3547179"/>
            <a:ext cx="4729320" cy="1513800"/>
            <a:chOff x="4887422" y="3547179"/>
            <a:chExt cx="4729320" cy="15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AABB836A-9C62-4E9F-84CC-7E7A9AD4A126}"/>
                    </a:ext>
                  </a:extLst>
                </p14:cNvPr>
                <p14:cNvContentPartPr/>
                <p14:nvPr/>
              </p14:nvContentPartPr>
              <p14:xfrm>
                <a:off x="4887422" y="3578499"/>
                <a:ext cx="3398040" cy="14749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AABB836A-9C62-4E9F-84CC-7E7A9AD4A1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78422" y="3569859"/>
                  <a:ext cx="3415680" cy="14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EAE3ED2D-629D-4C67-982B-61B47F5A7799}"/>
                    </a:ext>
                  </a:extLst>
                </p14:cNvPr>
                <p14:cNvContentPartPr/>
                <p14:nvPr/>
              </p14:nvContentPartPr>
              <p14:xfrm>
                <a:off x="7993142" y="4951179"/>
                <a:ext cx="397080" cy="1098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EAE3ED2D-629D-4C67-982B-61B47F5A779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84142" y="4942179"/>
                  <a:ext cx="414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119B2D92-616E-432E-9262-93B93AB1AE99}"/>
                    </a:ext>
                  </a:extLst>
                </p14:cNvPr>
                <p14:cNvContentPartPr/>
                <p14:nvPr/>
              </p14:nvContentPartPr>
              <p14:xfrm>
                <a:off x="7173062" y="3566619"/>
                <a:ext cx="1509480" cy="12600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119B2D92-616E-432E-9262-93B93AB1AE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64422" y="3557619"/>
                  <a:ext cx="1527120" cy="12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EF213053-1FAB-4B55-86B4-A3E286F5A0BE}"/>
                    </a:ext>
                  </a:extLst>
                </p14:cNvPr>
                <p14:cNvContentPartPr/>
                <p14:nvPr/>
              </p14:nvContentPartPr>
              <p14:xfrm>
                <a:off x="8528822" y="4652739"/>
                <a:ext cx="175680" cy="1461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EF213053-1FAB-4B55-86B4-A3E286F5A0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19822" y="4643739"/>
                  <a:ext cx="193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EBAEC8B-8686-421D-A84F-D7F121582D62}"/>
                    </a:ext>
                  </a:extLst>
                </p14:cNvPr>
                <p14:cNvContentPartPr/>
                <p14:nvPr/>
              </p14:nvContentPartPr>
              <p14:xfrm>
                <a:off x="9222902" y="3547179"/>
                <a:ext cx="352440" cy="11080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EBAEC8B-8686-421D-A84F-D7F121582D6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13902" y="3538179"/>
                  <a:ext cx="37008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46D3CEFD-95D1-42B7-9686-540B884FE647}"/>
                    </a:ext>
                  </a:extLst>
                </p14:cNvPr>
                <p14:cNvContentPartPr/>
                <p14:nvPr/>
              </p14:nvContentPartPr>
              <p14:xfrm>
                <a:off x="9348542" y="4524219"/>
                <a:ext cx="268200" cy="1544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46D3CEFD-95D1-42B7-9686-540B884FE6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39902" y="4515579"/>
                  <a:ext cx="285840" cy="172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0218D8E-0733-4D4A-A0CF-8F79AF2CD4F5}"/>
              </a:ext>
            </a:extLst>
          </p:cNvPr>
          <p:cNvSpPr txBox="1"/>
          <p:nvPr/>
        </p:nvSpPr>
        <p:spPr>
          <a:xfrm>
            <a:off x="8616662" y="4924349"/>
            <a:ext cx="27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rgbClr val="FF0000"/>
                </a:solidFill>
              </a:rPr>
              <a:t>Falta crear estas variables</a:t>
            </a:r>
            <a:endParaRPr lang="es-MX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053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Lógica de ramificación</a:t>
            </a:r>
            <a:b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kumimoji="0" lang="es-MX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Logic</a:t>
            </a: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Branch”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53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EE525AE-FFAA-4AA6-96E1-82F802E18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555" y="1325563"/>
            <a:ext cx="11178817" cy="4539209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 err="1"/>
              <a:t>Accciones</a:t>
            </a:r>
            <a:r>
              <a:rPr lang="es-ES" sz="2800" dirty="0"/>
              <a:t> de copiar, mover y eliminar campo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Vista previa de formulario y visor de 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Etiqueta de acción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Campos de texto descriptivo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Editor de enriquecimiento de texto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Incrustación de campos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Lógica de ramificación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Variables inteligentes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Campos calculados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Ingreso de datos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/>
              <a:t>Privacidad de Datos en </a:t>
            </a:r>
            <a:r>
              <a:rPr lang="es-MX" sz="2800" dirty="0" err="1"/>
              <a:t>REDCap</a:t>
            </a:r>
            <a:r>
              <a:rPr lang="es-MX" sz="2800" dirty="0"/>
              <a:t>: Campos Identificadores</a:t>
            </a: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/>
              <a:t>Libro de Códigos y Estructura de Base de Datos en </a:t>
            </a:r>
            <a:r>
              <a:rPr lang="es-MX" sz="2800" dirty="0" err="1"/>
              <a:t>REDCap</a:t>
            </a:r>
            <a:endParaRPr lang="es-ES" sz="28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3D72EDD-73E8-4F5A-A140-6A1ECDA2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56" y="0"/>
            <a:ext cx="10932887" cy="1325563"/>
          </a:xfrm>
        </p:spPr>
        <p:txBody>
          <a:bodyPr/>
          <a:lstStyle/>
          <a:p>
            <a:r>
              <a:rPr lang="es-ES" dirty="0"/>
              <a:t>Agenda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4882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664A4F-1327-4044-BB35-5C285EE5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71" y="1308899"/>
            <a:ext cx="5353395" cy="42791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Permite crear saltos de pregunta y otras opciones más complejas.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puede utilizar con código o mediante la herramienta “arrastrar-soltar”.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puede crear una lógica de ramificación con preguntas de otros formularios siempre y cuando se encuentren en el mismo Proyecto/</a:t>
            </a:r>
            <a:r>
              <a:rPr lang="es-ES" sz="2800" dirty="0" err="1"/>
              <a:t>Instrumentoñ</a:t>
            </a:r>
            <a:endParaRPr lang="es-MX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F98127C-590D-4D30-947A-F7889BC7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1" y="128630"/>
            <a:ext cx="10932887" cy="1325563"/>
          </a:xfrm>
        </p:spPr>
        <p:txBody>
          <a:bodyPr/>
          <a:lstStyle/>
          <a:p>
            <a:pPr algn="l"/>
            <a:r>
              <a:rPr lang="es-ES" dirty="0"/>
              <a:t>Lógica de ramificación</a:t>
            </a:r>
            <a:endParaRPr lang="es-MX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5D4CE886-AD15-489E-A5A4-DAF1388DBA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93671" y="1703480"/>
          <a:ext cx="6264337" cy="2569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5619600" imgH="2305080" progId="Paint.Picture">
                  <p:embed/>
                </p:oleObj>
              </mc:Choice>
              <mc:Fallback>
                <p:oleObj name="Imagen de mapa de bits" r:id="rId8" imgW="5619600" imgH="2305080" progId="Paint.Picture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5D4CE886-AD15-489E-A5A4-DAF1388DBA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93671" y="1703480"/>
                        <a:ext cx="6264337" cy="2569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6247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F98127C-590D-4D30-947A-F7889BC7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1" y="128630"/>
            <a:ext cx="10932887" cy="1325563"/>
          </a:xfrm>
        </p:spPr>
        <p:txBody>
          <a:bodyPr/>
          <a:lstStyle/>
          <a:p>
            <a:pPr algn="l"/>
            <a:r>
              <a:rPr lang="es-ES" dirty="0"/>
              <a:t>Lógica de ramificación</a:t>
            </a:r>
            <a:endParaRPr lang="es-MX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7A32AEA9-6CEA-4331-A905-C5200F8B17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5223" y="1222142"/>
          <a:ext cx="5061331" cy="4616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7696080" imgH="7020000" progId="Paint.Picture">
                  <p:embed/>
                </p:oleObj>
              </mc:Choice>
              <mc:Fallback>
                <p:oleObj name="Imagen de mapa de bits" r:id="rId8" imgW="7696080" imgH="7020000" progId="Paint.Picture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7A32AEA9-6CEA-4331-A905-C5200F8B1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5223" y="1222142"/>
                        <a:ext cx="5061331" cy="4616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FC6A008D-D1CF-4E8C-A7AC-F624888722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67302" y="1191871"/>
          <a:ext cx="5620808" cy="4643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10" imgW="7667640" imgH="6334200" progId="Paint.Picture">
                  <p:embed/>
                </p:oleObj>
              </mc:Choice>
              <mc:Fallback>
                <p:oleObj name="Imagen de mapa de bits" r:id="rId10" imgW="7667640" imgH="6334200" progId="Paint.Picture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FC6A008D-D1CF-4E8C-A7AC-F624888722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67302" y="1191871"/>
                        <a:ext cx="5620808" cy="4643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4445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664A4F-1327-4044-BB35-5C285EE5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72" y="1308899"/>
            <a:ext cx="6488512" cy="427910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70C0"/>
                </a:solidFill>
              </a:rPr>
              <a:t>{ } </a:t>
            </a:r>
            <a:r>
              <a:rPr lang="es-ES" sz="2800" dirty="0"/>
              <a:t>es diferente de </a:t>
            </a:r>
            <a:r>
              <a:rPr lang="es-ES" sz="2800" dirty="0">
                <a:solidFill>
                  <a:srgbClr val="00B050"/>
                </a:solidFill>
              </a:rPr>
              <a:t>[ 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70C0"/>
                </a:solidFill>
              </a:rPr>
              <a:t>{</a:t>
            </a:r>
            <a:r>
              <a:rPr lang="es-ES" sz="2800" dirty="0" err="1">
                <a:solidFill>
                  <a:srgbClr val="0070C0"/>
                </a:solidFill>
              </a:rPr>
              <a:t>var</a:t>
            </a:r>
            <a:r>
              <a:rPr lang="es-ES" sz="2800" dirty="0">
                <a:solidFill>
                  <a:srgbClr val="0070C0"/>
                </a:solidFill>
              </a:rPr>
              <a:t>} </a:t>
            </a:r>
            <a:r>
              <a:rPr lang="es-ES" sz="2800" dirty="0"/>
              <a:t>incrusta el campo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2400" dirty="0"/>
              <a:t>El campo vacío, para que los datos se ingresen.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B050"/>
                </a:solidFill>
              </a:rPr>
              <a:t>[</a:t>
            </a:r>
            <a:r>
              <a:rPr lang="es-ES" sz="2800" dirty="0" err="1">
                <a:solidFill>
                  <a:srgbClr val="00B050"/>
                </a:solidFill>
              </a:rPr>
              <a:t>var</a:t>
            </a:r>
            <a:r>
              <a:rPr lang="es-ES" sz="2800" dirty="0">
                <a:solidFill>
                  <a:srgbClr val="00B050"/>
                </a:solidFill>
              </a:rPr>
              <a:t>] </a:t>
            </a:r>
            <a:r>
              <a:rPr lang="es-ES" sz="2800" dirty="0"/>
              <a:t>opera lógica y matemáticamente con los datos ingresados en el campo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2400" dirty="0"/>
              <a:t>Los datos ingresados en ese campo (campo llenado) son utilizados para realizar operaciones matemáticas o lógicas.</a:t>
            </a:r>
            <a:endParaRPr lang="es-MX" sz="24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F98127C-590D-4D30-947A-F7889BC7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1" y="128630"/>
            <a:ext cx="10932887" cy="1325563"/>
          </a:xfrm>
        </p:spPr>
        <p:txBody>
          <a:bodyPr/>
          <a:lstStyle/>
          <a:p>
            <a:pPr algn="l"/>
            <a:r>
              <a:rPr lang="es-ES" dirty="0"/>
              <a:t>IMPORTANTE!!</a:t>
            </a:r>
            <a:endParaRPr lang="es-MX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o 14">
            <a:extLst>
              <a:ext uri="{FF2B5EF4-FFF2-40B4-BE49-F238E27FC236}">
                <a16:creationId xmlns:a16="http://schemas.microsoft.com/office/drawing/2014/main" id="{0AB7BF43-F032-430F-ABCC-E97A685FA8BE}"/>
              </a:ext>
            </a:extLst>
          </p:cNvPr>
          <p:cNvGrpSpPr/>
          <p:nvPr/>
        </p:nvGrpSpPr>
        <p:grpSpPr>
          <a:xfrm>
            <a:off x="4587542" y="2222379"/>
            <a:ext cx="3718800" cy="662040"/>
            <a:chOff x="4587542" y="2222379"/>
            <a:chExt cx="371880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B6B57EE-B38F-4C5D-A0E3-0E286755C35D}"/>
                    </a:ext>
                  </a:extLst>
                </p14:cNvPr>
                <p14:cNvContentPartPr/>
                <p14:nvPr/>
              </p14:nvContentPartPr>
              <p14:xfrm>
                <a:off x="4587542" y="2380419"/>
                <a:ext cx="3605040" cy="1990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B6B57EE-B38F-4C5D-A0E3-0E286755C3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78902" y="2371419"/>
                  <a:ext cx="3622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2983376-BE9D-4CA4-9D81-FFFDB085A7CE}"/>
                    </a:ext>
                  </a:extLst>
                </p14:cNvPr>
                <p14:cNvContentPartPr/>
                <p14:nvPr/>
              </p14:nvContentPartPr>
              <p14:xfrm>
                <a:off x="7984142" y="2222379"/>
                <a:ext cx="322200" cy="6620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2983376-BE9D-4CA4-9D81-FFFDB085A7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75142" y="2213739"/>
                  <a:ext cx="339840" cy="67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F7E28EE-253F-4204-BF57-59FE0F06F87F}"/>
              </a:ext>
            </a:extLst>
          </p:cNvPr>
          <p:cNvGrpSpPr/>
          <p:nvPr/>
        </p:nvGrpSpPr>
        <p:grpSpPr>
          <a:xfrm>
            <a:off x="6794702" y="3610179"/>
            <a:ext cx="1658160" cy="983880"/>
            <a:chOff x="6794702" y="3610179"/>
            <a:chExt cx="1658160" cy="98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006713AA-E39C-4830-BA22-019325FCD516}"/>
                    </a:ext>
                  </a:extLst>
                </p14:cNvPr>
                <p14:cNvContentPartPr/>
                <p14:nvPr/>
              </p14:nvContentPartPr>
              <p14:xfrm>
                <a:off x="6794702" y="4096899"/>
                <a:ext cx="1512720" cy="338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006713AA-E39C-4830-BA22-019325FCD5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86062" y="4087899"/>
                  <a:ext cx="15303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93553E1C-817D-4123-A886-DD74239B6F18}"/>
                    </a:ext>
                  </a:extLst>
                </p14:cNvPr>
                <p14:cNvContentPartPr/>
                <p14:nvPr/>
              </p14:nvContentPartPr>
              <p14:xfrm>
                <a:off x="8119502" y="3610179"/>
                <a:ext cx="333360" cy="9838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93553E1C-817D-4123-A886-DD74239B6F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10502" y="3601539"/>
                  <a:ext cx="351000" cy="1001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09B8B0D-4A37-4196-A851-47E562EF8BE9}"/>
              </a:ext>
            </a:extLst>
          </p:cNvPr>
          <p:cNvSpPr txBox="1"/>
          <p:nvPr/>
        </p:nvSpPr>
        <p:spPr>
          <a:xfrm>
            <a:off x="8192582" y="2076345"/>
            <a:ext cx="3660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FF0000"/>
                </a:solidFill>
              </a:rPr>
              <a:t>ACTÚA ANTES DE INGRESAR DATOS</a:t>
            </a:r>
            <a:endParaRPr lang="es-MX" sz="2800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BCCE749-DB31-4EEB-BFFC-5CD70260E819}"/>
              </a:ext>
            </a:extLst>
          </p:cNvPr>
          <p:cNvSpPr txBox="1"/>
          <p:nvPr/>
        </p:nvSpPr>
        <p:spPr>
          <a:xfrm>
            <a:off x="8275120" y="3619845"/>
            <a:ext cx="3660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FF0000"/>
                </a:solidFill>
              </a:rPr>
              <a:t>ACTÚA DESPUÉS DE INGRESAR DATOS</a:t>
            </a:r>
            <a:endParaRPr lang="es-MX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84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F98127C-590D-4D30-947A-F7889BC7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1" y="128630"/>
            <a:ext cx="10062029" cy="1325563"/>
          </a:xfrm>
        </p:spPr>
        <p:txBody>
          <a:bodyPr>
            <a:noAutofit/>
          </a:bodyPr>
          <a:lstStyle/>
          <a:p>
            <a:pPr algn="l"/>
            <a:r>
              <a:rPr lang="es-ES" sz="4000" dirty="0"/>
              <a:t>Se puede usar la lógica de ramificación para tareas más complejas</a:t>
            </a:r>
            <a:endParaRPr lang="es-MX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37497D5B-A270-4572-B1FD-84B4960821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684052"/>
              </p:ext>
            </p:extLst>
          </p:nvPr>
        </p:nvGraphicFramePr>
        <p:xfrm>
          <a:off x="98491" y="1639617"/>
          <a:ext cx="8010525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8010360" imgH="2305080" progId="Paint.Picture">
                  <p:embed/>
                </p:oleObj>
              </mc:Choice>
              <mc:Fallback>
                <p:oleObj name="Imagen de mapa de bits" r:id="rId8" imgW="8010360" imgH="2305080" progId="Paint.Picture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37497D5B-A270-4572-B1FD-84B4960821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8491" y="1639617"/>
                        <a:ext cx="8010525" cy="230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B08FC845-9B89-4F08-9183-4FCBD312BA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7557" y="3454563"/>
          <a:ext cx="7734300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10" imgW="7734240" imgH="2943360" progId="Paint.Picture">
                  <p:embed/>
                </p:oleObj>
              </mc:Choice>
              <mc:Fallback>
                <p:oleObj name="Imagen de mapa de bits" r:id="rId10" imgW="7734240" imgH="2943360" progId="Paint.Picture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B08FC845-9B89-4F08-9183-4FCBD312B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17557" y="3454563"/>
                        <a:ext cx="7734300" cy="294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0162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 inteligentes</a:t>
            </a:r>
            <a:b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“Smart variables”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8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ítulo 4">
            <a:extLst>
              <a:ext uri="{FF2B5EF4-FFF2-40B4-BE49-F238E27FC236}">
                <a16:creationId xmlns:a16="http://schemas.microsoft.com/office/drawing/2014/main" id="{02F0E3EC-A91F-4BA1-A141-2F764008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1288F314-37F7-459C-9E8A-B90CF99552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142" y="1"/>
          <a:ext cx="8575732" cy="5798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9677520" imgH="6543720" progId="Paint.Picture">
                  <p:embed/>
                </p:oleObj>
              </mc:Choice>
              <mc:Fallback>
                <p:oleObj name="Imagen de mapa de bits" r:id="rId8" imgW="9677520" imgH="6543720" progId="Paint.Picture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1288F314-37F7-459C-9E8A-B90CF9955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142" y="1"/>
                        <a:ext cx="8575732" cy="5798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991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Campos Calculados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3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82E73B0-ACEB-4C13-9D82-5300EA1CD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71" y="1325563"/>
            <a:ext cx="10932887" cy="426243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Permiten realizar operaciones lógicas y matemáticas con los datos de otros campos llenados para obtener nuevos datos producto de estas operaciones.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Estos nuevos datos se almacenan en la tabla de datos como si hubieran sido ingresados por el usuario.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Los campos calculados no pueden modificarse directamente. Se tienen que modificar los campos que lo construyen matemáticamente.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No confundir con lógica de ramificación, esta solo sirve para decidir si mostrar o no un campo en el formulario.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dirty="0"/>
              <a:t>En cambio, los campos calculados siempre se muestran y presentan el resultado de una operación matemática que depende de otros campos.</a:t>
            </a:r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269D484-5ECF-4962-A234-6BB0A739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56" y="0"/>
            <a:ext cx="10932887" cy="1325563"/>
          </a:xfrm>
        </p:spPr>
        <p:txBody>
          <a:bodyPr/>
          <a:lstStyle/>
          <a:p>
            <a:r>
              <a:rPr lang="es-ES" dirty="0"/>
              <a:t>Campos calculados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96093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82E73B0-ACEB-4C13-9D82-5300EA1CD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71" y="1325563"/>
            <a:ext cx="4594679" cy="426243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Los campos calculados usan Smart variables </a:t>
            </a:r>
            <a:r>
              <a:rPr lang="es-ES" dirty="0">
                <a:solidFill>
                  <a:srgbClr val="FF0000"/>
                </a:solidFill>
              </a:rPr>
              <a:t>[variable]</a:t>
            </a:r>
            <a:r>
              <a:rPr lang="es-ES" dirty="0"/>
              <a:t> para extraer datos de otros campos y operar con ellos.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REDCap</a:t>
            </a:r>
            <a:r>
              <a:rPr lang="es-ES" dirty="0"/>
              <a:t> tiene una enorme cantidad de operadores matemáticos y lógicos: logaritmos, condicionales (</a:t>
            </a:r>
            <a:r>
              <a:rPr lang="es-ES" dirty="0" err="1"/>
              <a:t>if</a:t>
            </a:r>
            <a:r>
              <a:rPr lang="es-ES" dirty="0"/>
              <a:t>), relaciones de orden (&lt;, &lt;=, &gt;, &gt;=, ==, !=), potencia (^),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También tiene operadores para hacer cálculos con fechas.</a:t>
            </a:r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269D484-5ECF-4962-A234-6BB0A739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56" y="0"/>
            <a:ext cx="8637549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Operadores lógicos y matemáticos</a:t>
            </a:r>
            <a:endParaRPr lang="es-MX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1DC1A50-9962-4007-A413-638FAB2EA5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90442" y="1660526"/>
          <a:ext cx="580386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7248600" imgH="3648240" progId="Paint.Picture">
                  <p:embed/>
                </p:oleObj>
              </mc:Choice>
              <mc:Fallback>
                <p:oleObj name="Imagen de mapa de bits" r:id="rId8" imgW="7248600" imgH="364824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51DC1A50-9962-4007-A413-638FAB2EA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90442" y="1660526"/>
                        <a:ext cx="580386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287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ítulo 2">
            <a:extLst>
              <a:ext uri="{FF2B5EF4-FFF2-40B4-BE49-F238E27FC236}">
                <a16:creationId xmlns:a16="http://schemas.microsoft.com/office/drawing/2014/main" id="{7269D484-5ECF-4962-A234-6BB0A739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56" y="0"/>
            <a:ext cx="8637549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Operadores lógicos y matemáticos</a:t>
            </a:r>
            <a:endParaRPr lang="es-MX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E9C1A8-12AA-40D4-93E6-EB89FF19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746" y="1337116"/>
            <a:ext cx="10932887" cy="443365"/>
          </a:xfrm>
        </p:spPr>
        <p:txBody>
          <a:bodyPr/>
          <a:lstStyle/>
          <a:p>
            <a:r>
              <a:rPr lang="es-ES" dirty="0"/>
              <a:t>Para más ayuda, puede darle </a:t>
            </a:r>
            <a:r>
              <a:rPr lang="es-ES" dirty="0" err="1"/>
              <a:t>click</a:t>
            </a:r>
            <a:r>
              <a:rPr lang="es-ES" dirty="0"/>
              <a:t> a cualquiera de estos dos menús:</a:t>
            </a:r>
            <a:endParaRPr lang="es-MX" dirty="0"/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21EE4BB4-54E1-4FBF-85B4-944E38EB44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9556" y="1851024"/>
          <a:ext cx="10263188" cy="4199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11592000" imgH="4743360" progId="Paint.Picture">
                  <p:embed/>
                </p:oleObj>
              </mc:Choice>
              <mc:Fallback>
                <p:oleObj name="Imagen de mapa de bits" r:id="rId8" imgW="11592000" imgH="4743360" progId="Paint.Picture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21EE4BB4-54E1-4FBF-85B4-944E38EB44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9556" y="1851024"/>
                        <a:ext cx="10263188" cy="4199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upo 18">
            <a:extLst>
              <a:ext uri="{FF2B5EF4-FFF2-40B4-BE49-F238E27FC236}">
                <a16:creationId xmlns:a16="http://schemas.microsoft.com/office/drawing/2014/main" id="{9B2E9F7C-9610-444F-8ABF-B68F37CBCBF7}"/>
              </a:ext>
            </a:extLst>
          </p:cNvPr>
          <p:cNvGrpSpPr/>
          <p:nvPr/>
        </p:nvGrpSpPr>
        <p:grpSpPr>
          <a:xfrm>
            <a:off x="3371520" y="1733445"/>
            <a:ext cx="1248480" cy="3632040"/>
            <a:chOff x="3371520" y="1733445"/>
            <a:chExt cx="1248480" cy="363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8250C2A-B5C1-4958-9CFA-5D96A8C0DDFD}"/>
                    </a:ext>
                  </a:extLst>
                </p14:cNvPr>
                <p14:cNvContentPartPr/>
                <p14:nvPr/>
              </p14:nvContentPartPr>
              <p14:xfrm>
                <a:off x="3403560" y="1733445"/>
                <a:ext cx="1216440" cy="36176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8250C2A-B5C1-4958-9CFA-5D96A8C0DD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94560" y="1724445"/>
                  <a:ext cx="1234080" cy="36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0265D1D-42AF-41CB-A4C8-AFB0E09449D8}"/>
                    </a:ext>
                  </a:extLst>
                </p14:cNvPr>
                <p14:cNvContentPartPr/>
                <p14:nvPr/>
              </p14:nvContentPartPr>
              <p14:xfrm>
                <a:off x="3371520" y="5267205"/>
                <a:ext cx="75240" cy="982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0265D1D-42AF-41CB-A4C8-AFB0E09449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62520" y="5258205"/>
                  <a:ext cx="928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94890B92-23E3-41A5-B13B-F39B1C32A85A}"/>
              </a:ext>
            </a:extLst>
          </p:cNvPr>
          <p:cNvGrpSpPr/>
          <p:nvPr/>
        </p:nvGrpSpPr>
        <p:grpSpPr>
          <a:xfrm>
            <a:off x="4933920" y="1695285"/>
            <a:ext cx="1332000" cy="3590640"/>
            <a:chOff x="4933920" y="1695285"/>
            <a:chExt cx="1332000" cy="359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9C51E8C-CFD3-4028-91E0-1CF808E69CE5}"/>
                    </a:ext>
                  </a:extLst>
                </p14:cNvPr>
                <p14:cNvContentPartPr/>
                <p14:nvPr/>
              </p14:nvContentPartPr>
              <p14:xfrm>
                <a:off x="4933920" y="1695285"/>
                <a:ext cx="1309680" cy="35906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9C51E8C-CFD3-4028-91E0-1CF808E69CE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24920" y="1686285"/>
                  <a:ext cx="1327320" cy="36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4D19CD77-3608-4861-A11C-EC90F0500175}"/>
                    </a:ext>
                  </a:extLst>
                </p14:cNvPr>
                <p14:cNvContentPartPr/>
                <p14:nvPr/>
              </p14:nvContentPartPr>
              <p14:xfrm>
                <a:off x="6096000" y="5238765"/>
                <a:ext cx="127080" cy="468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D19CD77-3608-4861-A11C-EC90F05001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87000" y="5229765"/>
                  <a:ext cx="1447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B417AC8-73A0-48A2-AB17-CF50B867904B}"/>
                    </a:ext>
                  </a:extLst>
                </p14:cNvPr>
                <p14:cNvContentPartPr/>
                <p14:nvPr/>
              </p14:nvContentPartPr>
              <p14:xfrm>
                <a:off x="6200760" y="5247405"/>
                <a:ext cx="65160" cy="295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B417AC8-73A0-48A2-AB17-CF50B86790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91760" y="5238765"/>
                  <a:ext cx="82800" cy="4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1103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Acciones de copiar, mover y eliminar campo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0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Ingreso de Datos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77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B529691-DA01-4787-9DBF-4AE3EB93A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0696" y="604072"/>
          <a:ext cx="92964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9296280" imgH="4952880" progId="Paint.Picture">
                  <p:embed/>
                </p:oleObj>
              </mc:Choice>
              <mc:Fallback>
                <p:oleObj name="Imagen de mapa de bits" r:id="rId8" imgW="9296280" imgH="495288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BB529691-DA01-4787-9DBF-4AE3EB93A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696" y="604072"/>
                        <a:ext cx="929640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3335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Privacidad de Datos en </a:t>
            </a:r>
            <a:r>
              <a:rPr kumimoji="0" lang="es-MX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REDCap</a:t>
            </a: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Campos Identificadores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8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F8391BB-7231-429D-B313-6918AD7C2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71" y="1714501"/>
            <a:ext cx="10932887" cy="38735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Recopilar datos de identificadores personales muchas veces es clave para la factibilidad y la validez de un estudio de investigación.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Sin embargo, estos datos deben ser cuidadosamente manejados siguiendo estándares altos de protección de datos personales.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/>
              <a:t>Revisar Ley de Datos Personales de Perú.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/>
              <a:t>Revisar Marcos Normativos a nivel internacional para datos de investigación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Según los estándares de la ley de privacidad de HIPAA existe una lista de 18 identificadores que deberían ser protegidos limitando estrictamente el acceso a estos.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4FF22E7-7380-4E67-8009-736747A3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1" y="128584"/>
            <a:ext cx="8480880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¿Qué tipo de datos son confidenciales y debería proteger en </a:t>
            </a:r>
            <a:r>
              <a:rPr lang="es-ES" dirty="0" err="1"/>
              <a:t>REDCap</a:t>
            </a:r>
            <a:r>
              <a:rPr lang="es-ES" dirty="0"/>
              <a:t>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866639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4FF22E7-7380-4E67-8009-736747A3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1" y="128584"/>
            <a:ext cx="8480880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¿Qué tipo de datos son confidenciales y debería proteger en </a:t>
            </a:r>
            <a:r>
              <a:rPr lang="es-ES" dirty="0" err="1"/>
              <a:t>REDCap</a:t>
            </a:r>
            <a:r>
              <a:rPr lang="es-ES" dirty="0"/>
              <a:t>?</a:t>
            </a:r>
            <a:endParaRPr lang="es-MX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A77589C-0EB3-4D94-8AD9-9802D712F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86062" y="2557010"/>
            <a:ext cx="2852821" cy="1529215"/>
          </a:xfrm>
        </p:spPr>
        <p:txBody>
          <a:bodyPr/>
          <a:lstStyle/>
          <a:p>
            <a:pPr algn="ctr"/>
            <a:r>
              <a:rPr lang="es-ES" dirty="0"/>
              <a:t>Lista de 18 </a:t>
            </a:r>
            <a:r>
              <a:rPr lang="es-ES" dirty="0" err="1"/>
              <a:t>idnetificadores</a:t>
            </a:r>
            <a:r>
              <a:rPr lang="es-ES" dirty="0"/>
              <a:t> que deben protegerse según HIPAA</a:t>
            </a:r>
            <a:endParaRPr lang="es-MX" dirty="0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B77938AC-C4D7-4FE8-92AF-26A2752E9E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142" y="200024"/>
          <a:ext cx="7985724" cy="570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2" imgW="7839000" imgH="5600880" progId="Paint.Picture">
                  <p:embed/>
                </p:oleObj>
              </mc:Choice>
              <mc:Fallback>
                <p:oleObj name="Imagen de mapa de bits" r:id="rId2" imgW="7839000" imgH="5600880" progId="Paint.Pictur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B77938AC-C4D7-4FE8-92AF-26A2752E9E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3142" y="200024"/>
                        <a:ext cx="7985724" cy="570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2028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F8391BB-7231-429D-B313-6918AD7C2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71" y="1581151"/>
            <a:ext cx="10932887" cy="443865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Hay dos opciones: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dirty="0"/>
              <a:t>Usar campo de identificadores y limitar permisos de descargas de estos datos.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s-ES" dirty="0"/>
              <a:t>Es lo ideal. Pro: Es fácil de hacer en </a:t>
            </a:r>
            <a:r>
              <a:rPr lang="es-ES" dirty="0" err="1"/>
              <a:t>REDCap</a:t>
            </a:r>
            <a:r>
              <a:rPr lang="es-ES" dirty="0"/>
              <a:t>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s-ES" dirty="0"/>
              <a:t>Contra: Limita también las fechas (las modifica por azar). Algunos análisis estadísticos (sobre todo en estudios observacionales) requieren modelar tiempos calendarios.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dirty="0"/>
              <a:t>Crear un formulario exclusivo para datos de identificadores y limitar descarga completa de este formulario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s-ES" dirty="0"/>
              <a:t>No es lo ideal. Pro: Útil si se necesita trabajar con tiempos calendario en algunos modelos.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s-ES" dirty="0"/>
              <a:t>Contra: A menudo, varios formularios podrían tener algún campo identificador y también datos de interés.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Ambas opciones protegen los datos personales si y solo si se siguen protocolos estrictos de manejo de </a:t>
            </a:r>
            <a:r>
              <a:rPr lang="es-ES" dirty="0" err="1"/>
              <a:t>REDCap</a:t>
            </a:r>
            <a:r>
              <a:rPr lang="es-ES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dirty="0"/>
              <a:t>Cree contraseñas seguras!!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dirty="0"/>
              <a:t>No comparta sus cuentas a otros miembros del equipo de investigación: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s-ES" dirty="0"/>
              <a:t>Todo personal de investigación con acceso a </a:t>
            </a:r>
            <a:r>
              <a:rPr lang="es-ES" dirty="0" err="1"/>
              <a:t>REDCap</a:t>
            </a:r>
            <a:r>
              <a:rPr lang="es-ES" dirty="0"/>
              <a:t> debe tener su propia cuenta con los permisos de acceso debidamente configurados.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4FF22E7-7380-4E67-8009-736747A3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1" y="357184"/>
            <a:ext cx="8480880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Protección de datos confidenciales en </a:t>
            </a:r>
            <a:r>
              <a:rPr lang="es-ES" dirty="0" err="1"/>
              <a:t>REDCap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884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93E8CD6-7198-45D4-93E4-44E0F569A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07767BE-591A-48E4-84D8-80919A0F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74A56C66-46A7-4E56-9D2E-D2F62A0107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374" y="373774"/>
          <a:ext cx="9684833" cy="545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2" imgW="11287080" imgH="6362640" progId="Paint.Picture">
                  <p:embed/>
                </p:oleObj>
              </mc:Choice>
              <mc:Fallback>
                <p:oleObj name="Imagen de mapa de bits" r:id="rId2" imgW="11287080" imgH="6362640" progId="Paint.Pictur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74A56C66-46A7-4E56-9D2E-D2F62A010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374" y="373774"/>
                        <a:ext cx="9684833" cy="5459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upo 15">
            <a:extLst>
              <a:ext uri="{FF2B5EF4-FFF2-40B4-BE49-F238E27FC236}">
                <a16:creationId xmlns:a16="http://schemas.microsoft.com/office/drawing/2014/main" id="{D20CC500-1B29-4D65-BDA5-FEAC3C306D15}"/>
              </a:ext>
            </a:extLst>
          </p:cNvPr>
          <p:cNvGrpSpPr/>
          <p:nvPr/>
        </p:nvGrpSpPr>
        <p:grpSpPr>
          <a:xfrm>
            <a:off x="7976222" y="3515499"/>
            <a:ext cx="2586960" cy="580320"/>
            <a:chOff x="7976222" y="3515499"/>
            <a:chExt cx="2586960" cy="5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9F44296-D1F4-4E59-B2D2-ECF26C98EF9A}"/>
                    </a:ext>
                  </a:extLst>
                </p14:cNvPr>
                <p14:cNvContentPartPr/>
                <p14:nvPr/>
              </p14:nvContentPartPr>
              <p14:xfrm>
                <a:off x="7977302" y="3515499"/>
                <a:ext cx="2585880" cy="5022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9F44296-D1F4-4E59-B2D2-ECF26C98EF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68662" y="3506859"/>
                  <a:ext cx="26035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785E2D36-6E89-4E71-BEF7-410CE845DF70}"/>
                    </a:ext>
                  </a:extLst>
                </p14:cNvPr>
                <p14:cNvContentPartPr/>
                <p14:nvPr/>
              </p14:nvContentPartPr>
              <p14:xfrm>
                <a:off x="7976222" y="3878379"/>
                <a:ext cx="175320" cy="2174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785E2D36-6E89-4E71-BEF7-410CE845DF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67582" y="3869739"/>
                  <a:ext cx="192960" cy="23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6194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Libro de Códigos y Estructura de Base de Datos en </a:t>
            </a:r>
            <a:r>
              <a:rPr kumimoji="0" lang="es-MX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REDCap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28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E5C855F9-A745-4230-8ACF-D30C38DE3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0A0F8D65-66FB-4FA5-8DA7-F40ABF04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69" y="0"/>
            <a:ext cx="10932887" cy="1325563"/>
          </a:xfrm>
        </p:spPr>
        <p:txBody>
          <a:bodyPr/>
          <a:lstStyle/>
          <a:p>
            <a:r>
              <a:rPr lang="es-ES" dirty="0"/>
              <a:t>Acceso a libro de códigos</a:t>
            </a:r>
            <a:endParaRPr lang="es-MX" dirty="0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D17F10C9-391B-49A5-B476-DA13C6A088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7481" y="1406522"/>
          <a:ext cx="10925175" cy="482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10925280" imgH="4829040" progId="Paint.Picture">
                  <p:embed/>
                </p:oleObj>
              </mc:Choice>
              <mc:Fallback>
                <p:oleObj name="Imagen de mapa de bits" r:id="rId8" imgW="10925280" imgH="482904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D17F10C9-391B-49A5-B476-DA13C6A088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7481" y="1406522"/>
                        <a:ext cx="10925175" cy="482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413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ítulo 4">
            <a:extLst>
              <a:ext uri="{FF2B5EF4-FFF2-40B4-BE49-F238E27FC236}">
                <a16:creationId xmlns:a16="http://schemas.microsoft.com/office/drawing/2014/main" id="{02F0E3EC-A91F-4BA1-A141-2F7640080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56" y="1185531"/>
            <a:ext cx="10932887" cy="1325563"/>
          </a:xfrm>
        </p:spPr>
        <p:txBody>
          <a:bodyPr/>
          <a:lstStyle/>
          <a:p>
            <a:endParaRPr lang="es-MX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CB2664A2-1AAE-46EE-A4A7-86B24260B1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243" y="949181"/>
          <a:ext cx="11774338" cy="505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16059240" imgH="6886440" progId="Paint.Picture">
                  <p:embed/>
                </p:oleObj>
              </mc:Choice>
              <mc:Fallback>
                <p:oleObj name="Imagen de mapa de bits" r:id="rId8" imgW="16059240" imgH="688644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CB2664A2-1AAE-46EE-A4A7-86B24260B1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5243" y="949181"/>
                        <a:ext cx="11774338" cy="505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ítulo 7">
            <a:extLst>
              <a:ext uri="{FF2B5EF4-FFF2-40B4-BE49-F238E27FC236}">
                <a16:creationId xmlns:a16="http://schemas.microsoft.com/office/drawing/2014/main" id="{0764CF13-C053-4FE2-BC4B-6878437EA102}"/>
              </a:ext>
            </a:extLst>
          </p:cNvPr>
          <p:cNvSpPr txBox="1">
            <a:spLocks/>
          </p:cNvSpPr>
          <p:nvPr/>
        </p:nvSpPr>
        <p:spPr>
          <a:xfrm>
            <a:off x="386894" y="-185077"/>
            <a:ext cx="10932887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ES"/>
              <a:t>Acceso a libro de códigos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14487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ítulo 14">
            <a:extLst>
              <a:ext uri="{FF2B5EF4-FFF2-40B4-BE49-F238E27FC236}">
                <a16:creationId xmlns:a16="http://schemas.microsoft.com/office/drawing/2014/main" id="{91ECE044-D22E-45F0-847A-C02B8529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CC4BFFD3-DE0C-49DC-9E25-CB24CFFA87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089" y="1268835"/>
          <a:ext cx="11530649" cy="3082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8229600" imgH="2200320" progId="Paint.Picture">
                  <p:embed/>
                </p:oleObj>
              </mc:Choice>
              <mc:Fallback>
                <p:oleObj name="Imagen de mapa de bits" r:id="rId8" imgW="8229600" imgH="2200320" progId="Paint.Picture">
                  <p:embed/>
                  <p:pic>
                    <p:nvPicPr>
                      <p:cNvPr id="16" name="Objeto 15">
                        <a:extLst>
                          <a:ext uri="{FF2B5EF4-FFF2-40B4-BE49-F238E27FC236}">
                            <a16:creationId xmlns:a16="http://schemas.microsoft.com/office/drawing/2014/main" id="{CC4BFFD3-DE0C-49DC-9E25-CB24CFFA8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089" y="1268835"/>
                        <a:ext cx="11530649" cy="3082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upo 18">
            <a:extLst>
              <a:ext uri="{FF2B5EF4-FFF2-40B4-BE49-F238E27FC236}">
                <a16:creationId xmlns:a16="http://schemas.microsoft.com/office/drawing/2014/main" id="{0A073593-1E4F-412F-97EB-9938142F3F42}"/>
              </a:ext>
            </a:extLst>
          </p:cNvPr>
          <p:cNvGrpSpPr/>
          <p:nvPr/>
        </p:nvGrpSpPr>
        <p:grpSpPr>
          <a:xfrm>
            <a:off x="866942" y="2270259"/>
            <a:ext cx="394560" cy="2611800"/>
            <a:chOff x="866942" y="2270259"/>
            <a:chExt cx="394560" cy="261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F4614EB3-D863-4283-A878-767AC5DBB1D2}"/>
                    </a:ext>
                  </a:extLst>
                </p14:cNvPr>
                <p14:cNvContentPartPr/>
                <p14:nvPr/>
              </p14:nvContentPartPr>
              <p14:xfrm>
                <a:off x="928502" y="2270259"/>
                <a:ext cx="333000" cy="24994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F4614EB3-D863-4283-A878-767AC5DBB1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9502" y="2261259"/>
                  <a:ext cx="350640" cy="25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8534C49-2DEB-40D7-9557-87432B276A46}"/>
                    </a:ext>
                  </a:extLst>
                </p14:cNvPr>
                <p14:cNvContentPartPr/>
                <p14:nvPr/>
              </p14:nvContentPartPr>
              <p14:xfrm>
                <a:off x="866942" y="4697739"/>
                <a:ext cx="346680" cy="184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8534C49-2DEB-40D7-9557-87432B276A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8302" y="4688739"/>
                  <a:ext cx="3643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121BD13F-4098-4033-BDC9-259C209FA01A}"/>
              </a:ext>
            </a:extLst>
          </p:cNvPr>
          <p:cNvGrpSpPr/>
          <p:nvPr/>
        </p:nvGrpSpPr>
        <p:grpSpPr>
          <a:xfrm>
            <a:off x="1765502" y="2175579"/>
            <a:ext cx="7537320" cy="2996640"/>
            <a:chOff x="1765502" y="2175579"/>
            <a:chExt cx="7537320" cy="29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58403CD-3D51-486E-80FE-7C175DD7C698}"/>
                    </a:ext>
                  </a:extLst>
                </p14:cNvPr>
                <p14:cNvContentPartPr/>
                <p14:nvPr/>
              </p14:nvContentPartPr>
              <p14:xfrm>
                <a:off x="1765502" y="2270259"/>
                <a:ext cx="1827360" cy="26481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58403CD-3D51-486E-80FE-7C175DD7C6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56862" y="2261259"/>
                  <a:ext cx="1845000" cy="26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3E0ADF2-DFAF-46FC-BA97-32D74E1C91B7}"/>
                    </a:ext>
                  </a:extLst>
                </p14:cNvPr>
                <p14:cNvContentPartPr/>
                <p14:nvPr/>
              </p14:nvContentPartPr>
              <p14:xfrm>
                <a:off x="3657662" y="4745259"/>
                <a:ext cx="142560" cy="2674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3E0ADF2-DFAF-46FC-BA97-32D74E1C91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48662" y="4736619"/>
                  <a:ext cx="160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C474DF3-7FFD-4E0D-9D73-0292D0CA3E7D}"/>
                    </a:ext>
                  </a:extLst>
                </p14:cNvPr>
                <p14:cNvContentPartPr/>
                <p14:nvPr/>
              </p14:nvContentPartPr>
              <p14:xfrm>
                <a:off x="2191022" y="2175579"/>
                <a:ext cx="6971040" cy="28368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C474DF3-7FFD-4E0D-9D73-0292D0CA3E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82382" y="2166579"/>
                  <a:ext cx="6988680" cy="28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BA2B0E0A-FCA6-427F-934B-47EC8E63FAE7}"/>
                    </a:ext>
                  </a:extLst>
                </p14:cNvPr>
                <p14:cNvContentPartPr/>
                <p14:nvPr/>
              </p14:nvContentPartPr>
              <p14:xfrm>
                <a:off x="8955422" y="4792419"/>
                <a:ext cx="347400" cy="3798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BA2B0E0A-FCA6-427F-934B-47EC8E63FA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46782" y="4783779"/>
                  <a:ext cx="365040" cy="397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1E18324-4CF9-4F55-A232-2CAF5F395D30}"/>
              </a:ext>
            </a:extLst>
          </p:cNvPr>
          <p:cNvSpPr txBox="1"/>
          <p:nvPr/>
        </p:nvSpPr>
        <p:spPr>
          <a:xfrm>
            <a:off x="275195" y="5012379"/>
            <a:ext cx="16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Copiar campo</a:t>
            </a:r>
            <a:endParaRPr lang="es-MX" b="1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D6EB95-B60A-4934-8A59-C7AE8156B249}"/>
              </a:ext>
            </a:extLst>
          </p:cNvPr>
          <p:cNvSpPr txBox="1"/>
          <p:nvPr/>
        </p:nvSpPr>
        <p:spPr>
          <a:xfrm>
            <a:off x="3236578" y="5036623"/>
            <a:ext cx="3542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Mover campo: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mismo formulario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Entre formularios</a:t>
            </a:r>
            <a:endParaRPr lang="es-MX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7C74C17-164A-4BC4-A648-CE4BEFF8257B}"/>
              </a:ext>
            </a:extLst>
          </p:cNvPr>
          <p:cNvSpPr txBox="1"/>
          <p:nvPr/>
        </p:nvSpPr>
        <p:spPr>
          <a:xfrm>
            <a:off x="9419740" y="4941526"/>
            <a:ext cx="199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Eliminar campo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36980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074" y="2763330"/>
            <a:ext cx="2214372" cy="85684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26221" r="9506" b="25189"/>
          <a:stretch/>
        </p:blipFill>
        <p:spPr>
          <a:xfrm>
            <a:off x="2721636" y="2763330"/>
            <a:ext cx="3015945" cy="7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04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790626E2-71CD-4810-8613-F84966B319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23338"/>
          <a:ext cx="11734800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7" imgW="11734920" imgH="5133960" progId="Paint.Picture">
                  <p:embed/>
                </p:oleObj>
              </mc:Choice>
              <mc:Fallback>
                <p:oleObj name="Imagen de mapa de bits" r:id="rId7" imgW="11734920" imgH="513396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790626E2-71CD-4810-8613-F84966B319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223338"/>
                        <a:ext cx="11734800" cy="513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7882D035-6E74-47A2-90FE-321836C85C3A}"/>
              </a:ext>
            </a:extLst>
          </p:cNvPr>
          <p:cNvSpPr txBox="1"/>
          <p:nvPr/>
        </p:nvSpPr>
        <p:spPr>
          <a:xfrm>
            <a:off x="1940154" y="5556055"/>
            <a:ext cx="472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CTRL + </a:t>
            </a:r>
            <a:r>
              <a:rPr lang="es-ES" b="1" dirty="0" err="1">
                <a:solidFill>
                  <a:srgbClr val="FF0000"/>
                </a:solidFill>
              </a:rPr>
              <a:t>Click</a:t>
            </a:r>
            <a:r>
              <a:rPr lang="es-ES" b="1" dirty="0">
                <a:solidFill>
                  <a:srgbClr val="FF0000"/>
                </a:solidFill>
              </a:rPr>
              <a:t>        SHIFT + </a:t>
            </a:r>
            <a:r>
              <a:rPr lang="es-ES" b="1" dirty="0" err="1">
                <a:solidFill>
                  <a:srgbClr val="FF0000"/>
                </a:solidFill>
              </a:rPr>
              <a:t>Click</a:t>
            </a:r>
            <a:r>
              <a:rPr lang="es-ES" b="1" dirty="0">
                <a:solidFill>
                  <a:srgbClr val="FF0000"/>
                </a:solidFill>
              </a:rPr>
              <a:t>         </a:t>
            </a:r>
            <a:r>
              <a:rPr lang="es-ES" b="1" dirty="0" err="1">
                <a:solidFill>
                  <a:srgbClr val="FF0000"/>
                </a:solidFill>
              </a:rPr>
              <a:t>Cmd</a:t>
            </a:r>
            <a:r>
              <a:rPr lang="es-ES" b="1" dirty="0">
                <a:solidFill>
                  <a:srgbClr val="FF0000"/>
                </a:solidFill>
              </a:rPr>
              <a:t> + </a:t>
            </a:r>
            <a:r>
              <a:rPr lang="es-ES" b="1" dirty="0" err="1">
                <a:solidFill>
                  <a:srgbClr val="FF0000"/>
                </a:solidFill>
              </a:rPr>
              <a:t>Click</a:t>
            </a:r>
            <a:endParaRPr lang="es-MX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139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Vista previa de </a:t>
            </a:r>
            <a:r>
              <a:rPr kumimoji="0" lang="pt-BR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formulario</a:t>
            </a:r>
            <a:r>
              <a:rPr kumimoji="0" lang="pt-BR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vs. visor de registros 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46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05F989BB-E37F-4F63-9713-236892DE0A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191" y="380163"/>
          <a:ext cx="6867525" cy="568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7" imgW="6867360" imgH="5686560" progId="Paint.Picture">
                  <p:embed/>
                </p:oleObj>
              </mc:Choice>
              <mc:Fallback>
                <p:oleObj name="Imagen de mapa de bits" r:id="rId7" imgW="6867360" imgH="568656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05F989BB-E37F-4F63-9713-236892DE0A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5191" y="380163"/>
                        <a:ext cx="6867525" cy="568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upo 8">
            <a:extLst>
              <a:ext uri="{FF2B5EF4-FFF2-40B4-BE49-F238E27FC236}">
                <a16:creationId xmlns:a16="http://schemas.microsoft.com/office/drawing/2014/main" id="{6EF46A86-F03A-497E-95D4-FB717213F732}"/>
              </a:ext>
            </a:extLst>
          </p:cNvPr>
          <p:cNvGrpSpPr/>
          <p:nvPr/>
        </p:nvGrpSpPr>
        <p:grpSpPr>
          <a:xfrm>
            <a:off x="6479342" y="1608219"/>
            <a:ext cx="2349000" cy="851760"/>
            <a:chOff x="6479342" y="1608219"/>
            <a:chExt cx="2349000" cy="85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596C3EEC-DC1C-424F-9D3B-639D079F3596}"/>
                    </a:ext>
                  </a:extLst>
                </p14:cNvPr>
                <p14:cNvContentPartPr/>
                <p14:nvPr/>
              </p14:nvContentPartPr>
              <p14:xfrm>
                <a:off x="6479342" y="1608219"/>
                <a:ext cx="2185560" cy="6944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596C3EEC-DC1C-424F-9D3B-639D079F35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70702" y="1599219"/>
                  <a:ext cx="220320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69770BE-7A92-40F8-8C4F-C214C49B0A2E}"/>
                    </a:ext>
                  </a:extLst>
                </p14:cNvPr>
                <p14:cNvContentPartPr/>
                <p14:nvPr/>
              </p14:nvContentPartPr>
              <p14:xfrm>
                <a:off x="8560142" y="2049219"/>
                <a:ext cx="268200" cy="4107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69770BE-7A92-40F8-8C4F-C214C49B0A2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51502" y="2040219"/>
                  <a:ext cx="285840" cy="428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CB4536-25B8-4D1A-A5D6-00B7721CBDD2}"/>
              </a:ext>
            </a:extLst>
          </p:cNvPr>
          <p:cNvSpPr txBox="1"/>
          <p:nvPr/>
        </p:nvSpPr>
        <p:spPr>
          <a:xfrm>
            <a:off x="9033641" y="1844566"/>
            <a:ext cx="28231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No es muy útil!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Se sugiere usar la herramienta de “Agregar o editar registro”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2400" dirty="0"/>
              <a:t>Se puede abrir en otra pestaña para facilidad de manejo. 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80743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1FB4688-DEB3-43A2-9E9B-82231698EC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1546" y="120377"/>
          <a:ext cx="10020300" cy="623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7" imgW="10020240" imgH="6238800" progId="Paint.Picture">
                  <p:embed/>
                </p:oleObj>
              </mc:Choice>
              <mc:Fallback>
                <p:oleObj name="Imagen de mapa de bits" r:id="rId7" imgW="10020240" imgH="623880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E1FB4688-DEB3-43A2-9E9B-82231698EC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1546" y="120377"/>
                        <a:ext cx="10020300" cy="623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upo 13">
            <a:extLst>
              <a:ext uri="{FF2B5EF4-FFF2-40B4-BE49-F238E27FC236}">
                <a16:creationId xmlns:a16="http://schemas.microsoft.com/office/drawing/2014/main" id="{5D6400C8-29A9-40B3-89DB-9736DDB1B4F2}"/>
              </a:ext>
            </a:extLst>
          </p:cNvPr>
          <p:cNvGrpSpPr/>
          <p:nvPr/>
        </p:nvGrpSpPr>
        <p:grpSpPr>
          <a:xfrm>
            <a:off x="1986182" y="993339"/>
            <a:ext cx="2160360" cy="870120"/>
            <a:chOff x="1986182" y="993339"/>
            <a:chExt cx="2160360" cy="87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B75F65F4-97E6-45EC-BFB2-9415D1365E11}"/>
                    </a:ext>
                  </a:extLst>
                </p14:cNvPr>
                <p14:cNvContentPartPr/>
                <p14:nvPr/>
              </p14:nvContentPartPr>
              <p14:xfrm>
                <a:off x="2105702" y="993339"/>
                <a:ext cx="2040840" cy="7729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75F65F4-97E6-45EC-BFB2-9415D1365E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96702" y="984339"/>
                  <a:ext cx="205848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A48DAEC-8069-4EE0-BEEE-9A4247C55D56}"/>
                    </a:ext>
                  </a:extLst>
                </p14:cNvPr>
                <p14:cNvContentPartPr/>
                <p14:nvPr/>
              </p14:nvContentPartPr>
              <p14:xfrm>
                <a:off x="1986182" y="1623699"/>
                <a:ext cx="263520" cy="2397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A48DAEC-8069-4EE0-BEEE-9A4247C55D5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7182" y="1614699"/>
                  <a:ext cx="28116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3F5A6E0C-DBE3-4F53-AE47-AEF7C053C716}"/>
                  </a:ext>
                </a:extLst>
              </p14:cNvPr>
              <p14:cNvContentPartPr/>
              <p14:nvPr/>
            </p14:nvContentPartPr>
            <p14:xfrm>
              <a:off x="7661582" y="4461579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3F5A6E0C-DBE3-4F53-AE47-AEF7C053C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52942" y="445293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0673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1290</Words>
  <Application>Microsoft Office PowerPoint</Application>
  <PresentationFormat>Panorámica</PresentationFormat>
  <Paragraphs>120</Paragraphs>
  <Slides>50</Slides>
  <Notes>7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Courier New</vt:lpstr>
      <vt:lpstr>Tahoma</vt:lpstr>
      <vt:lpstr>Wingdings</vt:lpstr>
      <vt:lpstr>Tema de Office</vt:lpstr>
      <vt:lpstr>Imagen de mapa de bits</vt:lpstr>
      <vt:lpstr>Creación de formularios electrónicos en REDCap – Parte 3</vt:lpstr>
      <vt:lpstr>Presentación de PowerPoint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¿Para qué sirve?</vt:lpstr>
      <vt:lpstr>Presentación de PowerPoint</vt:lpstr>
      <vt:lpstr>Presentación de PowerPoint</vt:lpstr>
      <vt:lpstr>Presentación de PowerPoint</vt:lpstr>
      <vt:lpstr>¿Qué es y para qué sirve?</vt:lpstr>
      <vt:lpstr>Presentación de PowerPoint</vt:lpstr>
      <vt:lpstr>Presentación de PowerPoint</vt:lpstr>
      <vt:lpstr>Presentación de PowerPoint</vt:lpstr>
      <vt:lpstr>Incrustación de campos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Lógica de ramificación</vt:lpstr>
      <vt:lpstr>Lógica de ramificación</vt:lpstr>
      <vt:lpstr>IMPORTANTE!!</vt:lpstr>
      <vt:lpstr>Se puede usar la lógica de ramificación para tareas más complejas</vt:lpstr>
      <vt:lpstr>Presentación de PowerPoint</vt:lpstr>
      <vt:lpstr>Presentación de PowerPoint</vt:lpstr>
      <vt:lpstr>Presentación de PowerPoint</vt:lpstr>
      <vt:lpstr>Campos calculados</vt:lpstr>
      <vt:lpstr>Operadores lógicos y matemáticos</vt:lpstr>
      <vt:lpstr>Operadores lógicos y matemáticos</vt:lpstr>
      <vt:lpstr>Presentación de PowerPoint</vt:lpstr>
      <vt:lpstr>Presentación de PowerPoint</vt:lpstr>
      <vt:lpstr>Presentación de PowerPoint</vt:lpstr>
      <vt:lpstr>¿Qué tipo de datos son confidenciales y debería proteger en REDCap?</vt:lpstr>
      <vt:lpstr>¿Qué tipo de datos son confidenciales y debería proteger en REDCap?</vt:lpstr>
      <vt:lpstr>Protección de datos confidenciales en REDCap</vt:lpstr>
      <vt:lpstr>Presentación de PowerPoint</vt:lpstr>
      <vt:lpstr>Presentación de PowerPoint</vt:lpstr>
      <vt:lpstr>Acceso a libro de códigos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</dc:creator>
  <cp:lastModifiedBy>Percy Soto Becerra</cp:lastModifiedBy>
  <cp:revision>45</cp:revision>
  <dcterms:created xsi:type="dcterms:W3CDTF">2021-11-08T16:04:05Z</dcterms:created>
  <dcterms:modified xsi:type="dcterms:W3CDTF">2023-03-03T19:01:47Z</dcterms:modified>
</cp:coreProperties>
</file>